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79" r:id="rId7"/>
    <p:sldId id="258" r:id="rId8"/>
    <p:sldId id="267" r:id="rId9"/>
    <p:sldId id="263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80" r:id="rId20"/>
    <p:sldId id="274" r:id="rId21"/>
    <p:sldId id="281" r:id="rId22"/>
    <p:sldId id="264" r:id="rId23"/>
    <p:sldId id="262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511207-0869-49BF-8DE8-7BE59C81AE39}" v="240" dt="2025-05-25T00:32:29.936"/>
    <p1510:client id="{AF33FBF8-57B2-4019-8AEB-8D1CD1BF4456}" v="387" dt="2025-05-25T14:28:13.974"/>
    <p1510:client id="{B140FF73-0E13-4464-A9CE-B3D28EA54ABD}" v="1934" dt="2025-05-25T16:26:30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F2337E-D3BD-4A73-AA1E-F7869BA8EC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40153E-8EE9-4FD8-BD1F-905D42D9352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Streaming platforms host thousands of titles, making manual selection impractical.</a:t>
          </a:r>
          <a:endParaRPr lang="en-US"/>
        </a:p>
      </dgm:t>
    </dgm:pt>
    <dgm:pt modelId="{4AD3BACD-C662-4137-96F6-A2D20E6438CA}" type="parTrans" cxnId="{70300C4F-7172-4ACB-9363-17287006BB30}">
      <dgm:prSet/>
      <dgm:spPr/>
      <dgm:t>
        <a:bodyPr/>
        <a:lstStyle/>
        <a:p>
          <a:endParaRPr lang="en-US"/>
        </a:p>
      </dgm:t>
    </dgm:pt>
    <dgm:pt modelId="{0725E752-2C09-49CC-9453-5AD052598934}" type="sibTrans" cxnId="{70300C4F-7172-4ACB-9363-17287006BB30}">
      <dgm:prSet/>
      <dgm:spPr/>
      <dgm:t>
        <a:bodyPr/>
        <a:lstStyle/>
        <a:p>
          <a:endParaRPr lang="en-US"/>
        </a:p>
      </dgm:t>
    </dgm:pt>
    <dgm:pt modelId="{4988CE09-1D23-4D78-9E45-D9213EC2AD6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Personalized suggestions help users quickly discover relevant movies.</a:t>
          </a:r>
          <a:endParaRPr lang="en-US"/>
        </a:p>
      </dgm:t>
    </dgm:pt>
    <dgm:pt modelId="{B98017AC-442D-4CFA-82AF-747D8B5A8AB4}" type="parTrans" cxnId="{E0C2C13E-AF74-4AE7-803D-B640750D0D42}">
      <dgm:prSet/>
      <dgm:spPr/>
      <dgm:t>
        <a:bodyPr/>
        <a:lstStyle/>
        <a:p>
          <a:endParaRPr lang="en-US"/>
        </a:p>
      </dgm:t>
    </dgm:pt>
    <dgm:pt modelId="{72B6D560-5FF9-49E6-A7F6-CBBBFA2AB6AB}" type="sibTrans" cxnId="{E0C2C13E-AF74-4AE7-803D-B640750D0D42}">
      <dgm:prSet/>
      <dgm:spPr/>
      <dgm:t>
        <a:bodyPr/>
        <a:lstStyle/>
        <a:p>
          <a:endParaRPr lang="en-US"/>
        </a:p>
      </dgm:t>
    </dgm:pt>
    <dgm:pt modelId="{66C0BEA0-0258-40C2-8D11-F931DC0EC20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Improved recommendations increase user engagement and platform loyalty.</a:t>
          </a:r>
          <a:endParaRPr lang="en-US"/>
        </a:p>
      </dgm:t>
    </dgm:pt>
    <dgm:pt modelId="{6D19F614-C2BF-41C5-B201-07CEEAB234DD}" type="parTrans" cxnId="{34D43B76-3B20-4052-B6E2-63EB23E5335B}">
      <dgm:prSet/>
      <dgm:spPr/>
      <dgm:t>
        <a:bodyPr/>
        <a:lstStyle/>
        <a:p>
          <a:endParaRPr lang="en-US"/>
        </a:p>
      </dgm:t>
    </dgm:pt>
    <dgm:pt modelId="{C2C93C62-7B99-4752-BBFA-1F1C33443248}" type="sibTrans" cxnId="{34D43B76-3B20-4052-B6E2-63EB23E5335B}">
      <dgm:prSet/>
      <dgm:spPr/>
      <dgm:t>
        <a:bodyPr/>
        <a:lstStyle/>
        <a:p>
          <a:endParaRPr lang="en-US"/>
        </a:p>
      </dgm:t>
    </dgm:pt>
    <dgm:pt modelId="{1780C7C2-F7B1-410A-9EF5-290516F2DA8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Businesses benefit from longer watch times and better customer retention</a:t>
          </a:r>
          <a:endParaRPr lang="en-US"/>
        </a:p>
      </dgm:t>
    </dgm:pt>
    <dgm:pt modelId="{B09ED772-24C3-495F-8C00-6A133D0D4FF9}" type="parTrans" cxnId="{F2607858-EE64-48C8-805D-8169C1688366}">
      <dgm:prSet/>
      <dgm:spPr/>
      <dgm:t>
        <a:bodyPr/>
        <a:lstStyle/>
        <a:p>
          <a:endParaRPr lang="en-US"/>
        </a:p>
      </dgm:t>
    </dgm:pt>
    <dgm:pt modelId="{D1B7D306-5343-43CE-805F-7ECDB69E6EA2}" type="sibTrans" cxnId="{F2607858-EE64-48C8-805D-8169C1688366}">
      <dgm:prSet/>
      <dgm:spPr/>
      <dgm:t>
        <a:bodyPr/>
        <a:lstStyle/>
        <a:p>
          <a:endParaRPr lang="en-US"/>
        </a:p>
      </dgm:t>
    </dgm:pt>
    <dgm:pt modelId="{D9F156CB-D1F3-4C8C-A13F-65DBAFB8FB46}" type="pres">
      <dgm:prSet presAssocID="{06F2337E-D3BD-4A73-AA1E-F7869BA8EC1F}" presName="root" presStyleCnt="0">
        <dgm:presLayoutVars>
          <dgm:dir/>
          <dgm:resizeHandles val="exact"/>
        </dgm:presLayoutVars>
      </dgm:prSet>
      <dgm:spPr/>
    </dgm:pt>
    <dgm:pt modelId="{0067BFD7-B9F7-406C-9B87-CF5E10BB2E4D}" type="pres">
      <dgm:prSet presAssocID="{DC40153E-8EE9-4FD8-BD1F-905D42D9352E}" presName="compNode" presStyleCnt="0"/>
      <dgm:spPr/>
    </dgm:pt>
    <dgm:pt modelId="{D7002AD4-56D2-4595-9D38-5EC5A91A2B80}" type="pres">
      <dgm:prSet presAssocID="{DC40153E-8EE9-4FD8-BD1F-905D42D9352E}" presName="bgRect" presStyleLbl="bgShp" presStyleIdx="0" presStyleCnt="4"/>
      <dgm:spPr/>
    </dgm:pt>
    <dgm:pt modelId="{7806F881-1B6D-46EA-A126-A38F013ACA23}" type="pres">
      <dgm:prSet presAssocID="{DC40153E-8EE9-4FD8-BD1F-905D42D935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1F54733-7135-4E55-BCA1-E25D4857675B}" type="pres">
      <dgm:prSet presAssocID="{DC40153E-8EE9-4FD8-BD1F-905D42D9352E}" presName="spaceRect" presStyleCnt="0"/>
      <dgm:spPr/>
    </dgm:pt>
    <dgm:pt modelId="{07E50B3B-E1B2-43D3-8B51-A380742F5403}" type="pres">
      <dgm:prSet presAssocID="{DC40153E-8EE9-4FD8-BD1F-905D42D9352E}" presName="parTx" presStyleLbl="revTx" presStyleIdx="0" presStyleCnt="4">
        <dgm:presLayoutVars>
          <dgm:chMax val="0"/>
          <dgm:chPref val="0"/>
        </dgm:presLayoutVars>
      </dgm:prSet>
      <dgm:spPr/>
    </dgm:pt>
    <dgm:pt modelId="{FAB2A81A-65A2-40C5-BA63-CAF4417B47F2}" type="pres">
      <dgm:prSet presAssocID="{0725E752-2C09-49CC-9453-5AD052598934}" presName="sibTrans" presStyleCnt="0"/>
      <dgm:spPr/>
    </dgm:pt>
    <dgm:pt modelId="{7A1F5AE1-785F-48BB-BF15-1FBCAFF04703}" type="pres">
      <dgm:prSet presAssocID="{4988CE09-1D23-4D78-9E45-D9213EC2AD62}" presName="compNode" presStyleCnt="0"/>
      <dgm:spPr/>
    </dgm:pt>
    <dgm:pt modelId="{145C2151-FA25-4203-87C9-6DFEB1B2F6F7}" type="pres">
      <dgm:prSet presAssocID="{4988CE09-1D23-4D78-9E45-D9213EC2AD62}" presName="bgRect" presStyleLbl="bgShp" presStyleIdx="1" presStyleCnt="4"/>
      <dgm:spPr/>
    </dgm:pt>
    <dgm:pt modelId="{F9EFD424-A931-42EC-B80A-690B827F7F4D}" type="pres">
      <dgm:prSet presAssocID="{4988CE09-1D23-4D78-9E45-D9213EC2AD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1DD9BCA-7685-4686-9FFA-638FA456E36C}" type="pres">
      <dgm:prSet presAssocID="{4988CE09-1D23-4D78-9E45-D9213EC2AD62}" presName="spaceRect" presStyleCnt="0"/>
      <dgm:spPr/>
    </dgm:pt>
    <dgm:pt modelId="{7039379E-6C55-4C86-99F0-0783A9B1528E}" type="pres">
      <dgm:prSet presAssocID="{4988CE09-1D23-4D78-9E45-D9213EC2AD62}" presName="parTx" presStyleLbl="revTx" presStyleIdx="1" presStyleCnt="4">
        <dgm:presLayoutVars>
          <dgm:chMax val="0"/>
          <dgm:chPref val="0"/>
        </dgm:presLayoutVars>
      </dgm:prSet>
      <dgm:spPr/>
    </dgm:pt>
    <dgm:pt modelId="{E69B1D18-A095-434B-9517-92AAD3A7833D}" type="pres">
      <dgm:prSet presAssocID="{72B6D560-5FF9-49E6-A7F6-CBBBFA2AB6AB}" presName="sibTrans" presStyleCnt="0"/>
      <dgm:spPr/>
    </dgm:pt>
    <dgm:pt modelId="{29CD068C-DC2C-41E4-B562-B4FE7EEBF3C2}" type="pres">
      <dgm:prSet presAssocID="{66C0BEA0-0258-40C2-8D11-F931DC0EC20F}" presName="compNode" presStyleCnt="0"/>
      <dgm:spPr/>
    </dgm:pt>
    <dgm:pt modelId="{956A6BEC-D47E-4D8A-9750-2CE3A47AC811}" type="pres">
      <dgm:prSet presAssocID="{66C0BEA0-0258-40C2-8D11-F931DC0EC20F}" presName="bgRect" presStyleLbl="bgShp" presStyleIdx="2" presStyleCnt="4"/>
      <dgm:spPr/>
    </dgm:pt>
    <dgm:pt modelId="{D7C3FB1C-15E6-4CBF-AD08-2913EA454A10}" type="pres">
      <dgm:prSet presAssocID="{66C0BEA0-0258-40C2-8D11-F931DC0EC2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98B8F09-8319-461D-B25A-8AE12453A70C}" type="pres">
      <dgm:prSet presAssocID="{66C0BEA0-0258-40C2-8D11-F931DC0EC20F}" presName="spaceRect" presStyleCnt="0"/>
      <dgm:spPr/>
    </dgm:pt>
    <dgm:pt modelId="{7DED6FF3-D9F7-4365-9300-D29C17A93D16}" type="pres">
      <dgm:prSet presAssocID="{66C0BEA0-0258-40C2-8D11-F931DC0EC20F}" presName="parTx" presStyleLbl="revTx" presStyleIdx="2" presStyleCnt="4">
        <dgm:presLayoutVars>
          <dgm:chMax val="0"/>
          <dgm:chPref val="0"/>
        </dgm:presLayoutVars>
      </dgm:prSet>
      <dgm:spPr/>
    </dgm:pt>
    <dgm:pt modelId="{7025D534-37BC-4F16-A4CF-14A82BAD5054}" type="pres">
      <dgm:prSet presAssocID="{C2C93C62-7B99-4752-BBFA-1F1C33443248}" presName="sibTrans" presStyleCnt="0"/>
      <dgm:spPr/>
    </dgm:pt>
    <dgm:pt modelId="{A011058D-08F1-47CA-AB98-F93B70C4434B}" type="pres">
      <dgm:prSet presAssocID="{1780C7C2-F7B1-410A-9EF5-290516F2DA8A}" presName="compNode" presStyleCnt="0"/>
      <dgm:spPr/>
    </dgm:pt>
    <dgm:pt modelId="{7C240A7E-388F-4D1A-A249-A6C649602B57}" type="pres">
      <dgm:prSet presAssocID="{1780C7C2-F7B1-410A-9EF5-290516F2DA8A}" presName="bgRect" presStyleLbl="bgShp" presStyleIdx="3" presStyleCnt="4"/>
      <dgm:spPr/>
    </dgm:pt>
    <dgm:pt modelId="{836DC61B-15DF-4EE8-ACBD-B2C1F53B5DEE}" type="pres">
      <dgm:prSet presAssocID="{1780C7C2-F7B1-410A-9EF5-290516F2DA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8436E47-E6D9-4B71-AF86-1BFE8950BF39}" type="pres">
      <dgm:prSet presAssocID="{1780C7C2-F7B1-410A-9EF5-290516F2DA8A}" presName="spaceRect" presStyleCnt="0"/>
      <dgm:spPr/>
    </dgm:pt>
    <dgm:pt modelId="{C7D4C188-73EF-4FE0-9EBE-9B2BD51ADF6A}" type="pres">
      <dgm:prSet presAssocID="{1780C7C2-F7B1-410A-9EF5-290516F2DA8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67ACB1D-9098-4193-88F7-E08A1286522B}" type="presOf" srcId="{06F2337E-D3BD-4A73-AA1E-F7869BA8EC1F}" destId="{D9F156CB-D1F3-4C8C-A13F-65DBAFB8FB46}" srcOrd="0" destOrd="0" presId="urn:microsoft.com/office/officeart/2018/2/layout/IconVerticalSolidList"/>
    <dgm:cxn modelId="{DA333636-D3CE-4ECB-BB78-A3242521E4F1}" type="presOf" srcId="{66C0BEA0-0258-40C2-8D11-F931DC0EC20F}" destId="{7DED6FF3-D9F7-4365-9300-D29C17A93D16}" srcOrd="0" destOrd="0" presId="urn:microsoft.com/office/officeart/2018/2/layout/IconVerticalSolidList"/>
    <dgm:cxn modelId="{E0C2C13E-AF74-4AE7-803D-B640750D0D42}" srcId="{06F2337E-D3BD-4A73-AA1E-F7869BA8EC1F}" destId="{4988CE09-1D23-4D78-9E45-D9213EC2AD62}" srcOrd="1" destOrd="0" parTransId="{B98017AC-442D-4CFA-82AF-747D8B5A8AB4}" sibTransId="{72B6D560-5FF9-49E6-A7F6-CBBBFA2AB6AB}"/>
    <dgm:cxn modelId="{70300C4F-7172-4ACB-9363-17287006BB30}" srcId="{06F2337E-D3BD-4A73-AA1E-F7869BA8EC1F}" destId="{DC40153E-8EE9-4FD8-BD1F-905D42D9352E}" srcOrd="0" destOrd="0" parTransId="{4AD3BACD-C662-4137-96F6-A2D20E6438CA}" sibTransId="{0725E752-2C09-49CC-9453-5AD052598934}"/>
    <dgm:cxn modelId="{34D43B76-3B20-4052-B6E2-63EB23E5335B}" srcId="{06F2337E-D3BD-4A73-AA1E-F7869BA8EC1F}" destId="{66C0BEA0-0258-40C2-8D11-F931DC0EC20F}" srcOrd="2" destOrd="0" parTransId="{6D19F614-C2BF-41C5-B201-07CEEAB234DD}" sibTransId="{C2C93C62-7B99-4752-BBFA-1F1C33443248}"/>
    <dgm:cxn modelId="{F2607858-EE64-48C8-805D-8169C1688366}" srcId="{06F2337E-D3BD-4A73-AA1E-F7869BA8EC1F}" destId="{1780C7C2-F7B1-410A-9EF5-290516F2DA8A}" srcOrd="3" destOrd="0" parTransId="{B09ED772-24C3-495F-8C00-6A133D0D4FF9}" sibTransId="{D1B7D306-5343-43CE-805F-7ECDB69E6EA2}"/>
    <dgm:cxn modelId="{9C4AACAC-A93B-4877-AD3F-2B38F04D2D5A}" type="presOf" srcId="{4988CE09-1D23-4D78-9E45-D9213EC2AD62}" destId="{7039379E-6C55-4C86-99F0-0783A9B1528E}" srcOrd="0" destOrd="0" presId="urn:microsoft.com/office/officeart/2018/2/layout/IconVerticalSolidList"/>
    <dgm:cxn modelId="{C5FD7FCD-E9AC-4DC7-BE67-97FD1D675FA2}" type="presOf" srcId="{DC40153E-8EE9-4FD8-BD1F-905D42D9352E}" destId="{07E50B3B-E1B2-43D3-8B51-A380742F5403}" srcOrd="0" destOrd="0" presId="urn:microsoft.com/office/officeart/2018/2/layout/IconVerticalSolidList"/>
    <dgm:cxn modelId="{CEFD70F8-B8AA-43D3-9419-3A8E9B6B1986}" type="presOf" srcId="{1780C7C2-F7B1-410A-9EF5-290516F2DA8A}" destId="{C7D4C188-73EF-4FE0-9EBE-9B2BD51ADF6A}" srcOrd="0" destOrd="0" presId="urn:microsoft.com/office/officeart/2018/2/layout/IconVerticalSolidList"/>
    <dgm:cxn modelId="{0615BFC7-5BBA-4996-ABAE-4B4DFA729439}" type="presParOf" srcId="{D9F156CB-D1F3-4C8C-A13F-65DBAFB8FB46}" destId="{0067BFD7-B9F7-406C-9B87-CF5E10BB2E4D}" srcOrd="0" destOrd="0" presId="urn:microsoft.com/office/officeart/2018/2/layout/IconVerticalSolidList"/>
    <dgm:cxn modelId="{0C3D2854-F845-4290-A79D-8DF1EF5EA4EF}" type="presParOf" srcId="{0067BFD7-B9F7-406C-9B87-CF5E10BB2E4D}" destId="{D7002AD4-56D2-4595-9D38-5EC5A91A2B80}" srcOrd="0" destOrd="0" presId="urn:microsoft.com/office/officeart/2018/2/layout/IconVerticalSolidList"/>
    <dgm:cxn modelId="{43FDAB06-E532-4E57-A9CA-EE85E9CCC0F7}" type="presParOf" srcId="{0067BFD7-B9F7-406C-9B87-CF5E10BB2E4D}" destId="{7806F881-1B6D-46EA-A126-A38F013ACA23}" srcOrd="1" destOrd="0" presId="urn:microsoft.com/office/officeart/2018/2/layout/IconVerticalSolidList"/>
    <dgm:cxn modelId="{5690C9EC-367A-4440-A060-C94F2C4EC718}" type="presParOf" srcId="{0067BFD7-B9F7-406C-9B87-CF5E10BB2E4D}" destId="{91F54733-7135-4E55-BCA1-E25D4857675B}" srcOrd="2" destOrd="0" presId="urn:microsoft.com/office/officeart/2018/2/layout/IconVerticalSolidList"/>
    <dgm:cxn modelId="{666E61D5-07AD-444E-BC81-EAB22256F069}" type="presParOf" srcId="{0067BFD7-B9F7-406C-9B87-CF5E10BB2E4D}" destId="{07E50B3B-E1B2-43D3-8B51-A380742F5403}" srcOrd="3" destOrd="0" presId="urn:microsoft.com/office/officeart/2018/2/layout/IconVerticalSolidList"/>
    <dgm:cxn modelId="{0086100E-CBFC-4408-AAFA-54CEB6CFAE45}" type="presParOf" srcId="{D9F156CB-D1F3-4C8C-A13F-65DBAFB8FB46}" destId="{FAB2A81A-65A2-40C5-BA63-CAF4417B47F2}" srcOrd="1" destOrd="0" presId="urn:microsoft.com/office/officeart/2018/2/layout/IconVerticalSolidList"/>
    <dgm:cxn modelId="{73A4E12D-F5F2-4F80-87D0-23AF45ACF1E2}" type="presParOf" srcId="{D9F156CB-D1F3-4C8C-A13F-65DBAFB8FB46}" destId="{7A1F5AE1-785F-48BB-BF15-1FBCAFF04703}" srcOrd="2" destOrd="0" presId="urn:microsoft.com/office/officeart/2018/2/layout/IconVerticalSolidList"/>
    <dgm:cxn modelId="{2C01C9B1-A210-4A6E-BF6B-81E0541224EE}" type="presParOf" srcId="{7A1F5AE1-785F-48BB-BF15-1FBCAFF04703}" destId="{145C2151-FA25-4203-87C9-6DFEB1B2F6F7}" srcOrd="0" destOrd="0" presId="urn:microsoft.com/office/officeart/2018/2/layout/IconVerticalSolidList"/>
    <dgm:cxn modelId="{9D747508-2AF5-4F81-86F2-5D5FC841945F}" type="presParOf" srcId="{7A1F5AE1-785F-48BB-BF15-1FBCAFF04703}" destId="{F9EFD424-A931-42EC-B80A-690B827F7F4D}" srcOrd="1" destOrd="0" presId="urn:microsoft.com/office/officeart/2018/2/layout/IconVerticalSolidList"/>
    <dgm:cxn modelId="{74017742-91CC-4608-BD73-E3D44849AC52}" type="presParOf" srcId="{7A1F5AE1-785F-48BB-BF15-1FBCAFF04703}" destId="{21DD9BCA-7685-4686-9FFA-638FA456E36C}" srcOrd="2" destOrd="0" presId="urn:microsoft.com/office/officeart/2018/2/layout/IconVerticalSolidList"/>
    <dgm:cxn modelId="{F6FC0DBF-270B-43C1-9345-945F30247E23}" type="presParOf" srcId="{7A1F5AE1-785F-48BB-BF15-1FBCAFF04703}" destId="{7039379E-6C55-4C86-99F0-0783A9B1528E}" srcOrd="3" destOrd="0" presId="urn:microsoft.com/office/officeart/2018/2/layout/IconVerticalSolidList"/>
    <dgm:cxn modelId="{102B9992-1FD1-491B-8C73-ED975824716F}" type="presParOf" srcId="{D9F156CB-D1F3-4C8C-A13F-65DBAFB8FB46}" destId="{E69B1D18-A095-434B-9517-92AAD3A7833D}" srcOrd="3" destOrd="0" presId="urn:microsoft.com/office/officeart/2018/2/layout/IconVerticalSolidList"/>
    <dgm:cxn modelId="{9F45F525-C725-41E2-990F-9D47AE36A1B5}" type="presParOf" srcId="{D9F156CB-D1F3-4C8C-A13F-65DBAFB8FB46}" destId="{29CD068C-DC2C-41E4-B562-B4FE7EEBF3C2}" srcOrd="4" destOrd="0" presId="urn:microsoft.com/office/officeart/2018/2/layout/IconVerticalSolidList"/>
    <dgm:cxn modelId="{628F375F-A6FE-4E11-B11F-AD9BC1438628}" type="presParOf" srcId="{29CD068C-DC2C-41E4-B562-B4FE7EEBF3C2}" destId="{956A6BEC-D47E-4D8A-9750-2CE3A47AC811}" srcOrd="0" destOrd="0" presId="urn:microsoft.com/office/officeart/2018/2/layout/IconVerticalSolidList"/>
    <dgm:cxn modelId="{28E59979-5B72-4CC7-9025-8BE0FC741954}" type="presParOf" srcId="{29CD068C-DC2C-41E4-B562-B4FE7EEBF3C2}" destId="{D7C3FB1C-15E6-4CBF-AD08-2913EA454A10}" srcOrd="1" destOrd="0" presId="urn:microsoft.com/office/officeart/2018/2/layout/IconVerticalSolidList"/>
    <dgm:cxn modelId="{1CDB9FCC-6601-483C-BDFF-F71BB2B8BFC7}" type="presParOf" srcId="{29CD068C-DC2C-41E4-B562-B4FE7EEBF3C2}" destId="{698B8F09-8319-461D-B25A-8AE12453A70C}" srcOrd="2" destOrd="0" presId="urn:microsoft.com/office/officeart/2018/2/layout/IconVerticalSolidList"/>
    <dgm:cxn modelId="{A73D3D30-B30B-479C-AF66-2AE9F62E2827}" type="presParOf" srcId="{29CD068C-DC2C-41E4-B562-B4FE7EEBF3C2}" destId="{7DED6FF3-D9F7-4365-9300-D29C17A93D16}" srcOrd="3" destOrd="0" presId="urn:microsoft.com/office/officeart/2018/2/layout/IconVerticalSolidList"/>
    <dgm:cxn modelId="{CC55A0FF-078C-4278-A384-9AF1DBD010D4}" type="presParOf" srcId="{D9F156CB-D1F3-4C8C-A13F-65DBAFB8FB46}" destId="{7025D534-37BC-4F16-A4CF-14A82BAD5054}" srcOrd="5" destOrd="0" presId="urn:microsoft.com/office/officeart/2018/2/layout/IconVerticalSolidList"/>
    <dgm:cxn modelId="{72D0B469-AB4D-4C78-8D95-6AF524DC3AB3}" type="presParOf" srcId="{D9F156CB-D1F3-4C8C-A13F-65DBAFB8FB46}" destId="{A011058D-08F1-47CA-AB98-F93B70C4434B}" srcOrd="6" destOrd="0" presId="urn:microsoft.com/office/officeart/2018/2/layout/IconVerticalSolidList"/>
    <dgm:cxn modelId="{D33F2845-4F89-4485-8D81-3C54C9E194DA}" type="presParOf" srcId="{A011058D-08F1-47CA-AB98-F93B70C4434B}" destId="{7C240A7E-388F-4D1A-A249-A6C649602B57}" srcOrd="0" destOrd="0" presId="urn:microsoft.com/office/officeart/2018/2/layout/IconVerticalSolidList"/>
    <dgm:cxn modelId="{A439825C-3F12-43F9-B0BC-A8BCDEDE2B10}" type="presParOf" srcId="{A011058D-08F1-47CA-AB98-F93B70C4434B}" destId="{836DC61B-15DF-4EE8-ACBD-B2C1F53B5DEE}" srcOrd="1" destOrd="0" presId="urn:microsoft.com/office/officeart/2018/2/layout/IconVerticalSolidList"/>
    <dgm:cxn modelId="{D7E89322-3869-4B1C-85E8-4564F2829056}" type="presParOf" srcId="{A011058D-08F1-47CA-AB98-F93B70C4434B}" destId="{B8436E47-E6D9-4B71-AF86-1BFE8950BF39}" srcOrd="2" destOrd="0" presId="urn:microsoft.com/office/officeart/2018/2/layout/IconVerticalSolidList"/>
    <dgm:cxn modelId="{8B4BEE4C-FB1D-4747-AEF8-F292B114F500}" type="presParOf" srcId="{A011058D-08F1-47CA-AB98-F93B70C4434B}" destId="{C7D4C188-73EF-4FE0-9EBE-9B2BD51ADF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AD1C69-6690-4602-BF77-CB87D5EC6165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DB1A1CC-A6CA-4CD6-83EC-29D94B078B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Combine collaborative and content-based filtering to leverage strengths of both.</a:t>
          </a:r>
          <a:endParaRPr lang="en-US"/>
        </a:p>
      </dgm:t>
    </dgm:pt>
    <dgm:pt modelId="{3FBAB892-62D5-40EB-A4E3-E4E4D22E2FC1}" type="parTrans" cxnId="{19DD36C6-7077-4949-B237-BD684D5EB8C6}">
      <dgm:prSet/>
      <dgm:spPr/>
      <dgm:t>
        <a:bodyPr/>
        <a:lstStyle/>
        <a:p>
          <a:endParaRPr lang="en-US"/>
        </a:p>
      </dgm:t>
    </dgm:pt>
    <dgm:pt modelId="{6C380D38-1915-4B64-9BD2-9AB99061F462}" type="sibTrans" cxnId="{19DD36C6-7077-4949-B237-BD684D5EB8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BA32C5-3F72-44C9-ADBD-AD9854471E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Address weaknesses like cold start and over-specialization.</a:t>
          </a:r>
          <a:endParaRPr lang="en-US"/>
        </a:p>
      </dgm:t>
    </dgm:pt>
    <dgm:pt modelId="{C3663F74-B349-4E0A-832F-C3B1BFC5FD4D}" type="parTrans" cxnId="{3B73F522-6617-4C33-9620-CE0193B50C38}">
      <dgm:prSet/>
      <dgm:spPr/>
      <dgm:t>
        <a:bodyPr/>
        <a:lstStyle/>
        <a:p>
          <a:endParaRPr lang="en-US"/>
        </a:p>
      </dgm:t>
    </dgm:pt>
    <dgm:pt modelId="{35F52554-B11C-4F34-9217-85E98C9FBFD5}" type="sibTrans" cxnId="{3B73F522-6617-4C33-9620-CE0193B50C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2B21D4-DDAE-4030-A235-089EAACDBA8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Can be implemented via model blending, feature augmentation, or neural networks.</a:t>
          </a:r>
          <a:endParaRPr lang="en-US"/>
        </a:p>
      </dgm:t>
    </dgm:pt>
    <dgm:pt modelId="{4E58A476-835E-488F-9300-510B2DDBC590}" type="parTrans" cxnId="{EADAC760-9368-40B5-8409-F6D7B080E74F}">
      <dgm:prSet/>
      <dgm:spPr/>
      <dgm:t>
        <a:bodyPr/>
        <a:lstStyle/>
        <a:p>
          <a:endParaRPr lang="en-US"/>
        </a:p>
      </dgm:t>
    </dgm:pt>
    <dgm:pt modelId="{C8D2C30D-2390-44F0-95D9-D02035CE97C4}" type="sibTrans" cxnId="{EADAC760-9368-40B5-8409-F6D7B080E7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9BED97-64C4-4C42-8116-7878838956F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Provide more balanced, accurate, and diverse recommendations.</a:t>
          </a:r>
          <a:endParaRPr lang="en-US"/>
        </a:p>
      </dgm:t>
    </dgm:pt>
    <dgm:pt modelId="{33664B00-42AD-4028-B983-4D492C15AF7B}" type="parTrans" cxnId="{B4FE66D3-A7BA-48EC-918E-F01EF178E9DA}">
      <dgm:prSet/>
      <dgm:spPr/>
      <dgm:t>
        <a:bodyPr/>
        <a:lstStyle/>
        <a:p>
          <a:endParaRPr lang="en-US"/>
        </a:p>
      </dgm:t>
    </dgm:pt>
    <dgm:pt modelId="{5142DE07-6023-4D2A-9EDB-F09DEAC93F39}" type="sibTrans" cxnId="{B4FE66D3-A7BA-48EC-918E-F01EF178E9DA}">
      <dgm:prSet/>
      <dgm:spPr/>
      <dgm:t>
        <a:bodyPr/>
        <a:lstStyle/>
        <a:p>
          <a:endParaRPr lang="en-US"/>
        </a:p>
      </dgm:t>
    </dgm:pt>
    <dgm:pt modelId="{AF3F3A4E-3881-4B03-8CF7-BCE65575B267}" type="pres">
      <dgm:prSet presAssocID="{93AD1C69-6690-4602-BF77-CB87D5EC6165}" presName="root" presStyleCnt="0">
        <dgm:presLayoutVars>
          <dgm:dir/>
          <dgm:resizeHandles val="exact"/>
        </dgm:presLayoutVars>
      </dgm:prSet>
      <dgm:spPr/>
    </dgm:pt>
    <dgm:pt modelId="{07992DE1-755B-454F-AC82-45AE95C87F8B}" type="pres">
      <dgm:prSet presAssocID="{93AD1C69-6690-4602-BF77-CB87D5EC6165}" presName="container" presStyleCnt="0">
        <dgm:presLayoutVars>
          <dgm:dir/>
          <dgm:resizeHandles val="exact"/>
        </dgm:presLayoutVars>
      </dgm:prSet>
      <dgm:spPr/>
    </dgm:pt>
    <dgm:pt modelId="{8309E908-59B2-4EAA-8B7E-675EFADDBDC5}" type="pres">
      <dgm:prSet presAssocID="{3DB1A1CC-A6CA-4CD6-83EC-29D94B078BED}" presName="compNode" presStyleCnt="0"/>
      <dgm:spPr/>
    </dgm:pt>
    <dgm:pt modelId="{1FCC5C14-2488-473D-8CD1-8F82A92B5D42}" type="pres">
      <dgm:prSet presAssocID="{3DB1A1CC-A6CA-4CD6-83EC-29D94B078BED}" presName="iconBgRect" presStyleLbl="bgShp" presStyleIdx="0" presStyleCnt="4"/>
      <dgm:spPr/>
    </dgm:pt>
    <dgm:pt modelId="{8B932A3A-6436-48C1-9FFA-8F0AEC833F1C}" type="pres">
      <dgm:prSet presAssocID="{3DB1A1CC-A6CA-4CD6-83EC-29D94B078BE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7ADD0B0-11BF-479B-8C1D-12F492304402}" type="pres">
      <dgm:prSet presAssocID="{3DB1A1CC-A6CA-4CD6-83EC-29D94B078BED}" presName="spaceRect" presStyleCnt="0"/>
      <dgm:spPr/>
    </dgm:pt>
    <dgm:pt modelId="{AA09FB77-132D-46B3-95BD-D114A7E29DB6}" type="pres">
      <dgm:prSet presAssocID="{3DB1A1CC-A6CA-4CD6-83EC-29D94B078BED}" presName="textRect" presStyleLbl="revTx" presStyleIdx="0" presStyleCnt="4">
        <dgm:presLayoutVars>
          <dgm:chMax val="1"/>
          <dgm:chPref val="1"/>
        </dgm:presLayoutVars>
      </dgm:prSet>
      <dgm:spPr/>
    </dgm:pt>
    <dgm:pt modelId="{3B5A1E40-9B01-4783-AC74-E06F7D6D6246}" type="pres">
      <dgm:prSet presAssocID="{6C380D38-1915-4B64-9BD2-9AB99061F462}" presName="sibTrans" presStyleLbl="sibTrans2D1" presStyleIdx="0" presStyleCnt="0"/>
      <dgm:spPr/>
    </dgm:pt>
    <dgm:pt modelId="{7F86CCC1-53B1-4F1C-BB29-91674CE3BD0E}" type="pres">
      <dgm:prSet presAssocID="{12BA32C5-3F72-44C9-ADBD-AD9854471E18}" presName="compNode" presStyleCnt="0"/>
      <dgm:spPr/>
    </dgm:pt>
    <dgm:pt modelId="{2ECF3E48-112E-40B1-AD83-4D3D821AD43E}" type="pres">
      <dgm:prSet presAssocID="{12BA32C5-3F72-44C9-ADBD-AD9854471E18}" presName="iconBgRect" presStyleLbl="bgShp" presStyleIdx="1" presStyleCnt="4"/>
      <dgm:spPr/>
    </dgm:pt>
    <dgm:pt modelId="{9300579F-DF23-48B9-B663-AC32C64D3F37}" type="pres">
      <dgm:prSet presAssocID="{12BA32C5-3F72-44C9-ADBD-AD9854471E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8DB999C-CDA9-42D3-9341-72731949C639}" type="pres">
      <dgm:prSet presAssocID="{12BA32C5-3F72-44C9-ADBD-AD9854471E18}" presName="spaceRect" presStyleCnt="0"/>
      <dgm:spPr/>
    </dgm:pt>
    <dgm:pt modelId="{CDBBA5BE-2A8B-4236-87A9-0F22956ABD6F}" type="pres">
      <dgm:prSet presAssocID="{12BA32C5-3F72-44C9-ADBD-AD9854471E18}" presName="textRect" presStyleLbl="revTx" presStyleIdx="1" presStyleCnt="4">
        <dgm:presLayoutVars>
          <dgm:chMax val="1"/>
          <dgm:chPref val="1"/>
        </dgm:presLayoutVars>
      </dgm:prSet>
      <dgm:spPr/>
    </dgm:pt>
    <dgm:pt modelId="{2FD25969-5B1D-47A2-BC5A-BB563FB7F51E}" type="pres">
      <dgm:prSet presAssocID="{35F52554-B11C-4F34-9217-85E98C9FBFD5}" presName="sibTrans" presStyleLbl="sibTrans2D1" presStyleIdx="0" presStyleCnt="0"/>
      <dgm:spPr/>
    </dgm:pt>
    <dgm:pt modelId="{8DBA180E-174C-4B46-8898-A9A4203277B6}" type="pres">
      <dgm:prSet presAssocID="{342B21D4-DDAE-4030-A235-089EAACDBA89}" presName="compNode" presStyleCnt="0"/>
      <dgm:spPr/>
    </dgm:pt>
    <dgm:pt modelId="{0449D2E0-4F9D-46E7-922A-87F8F6510232}" type="pres">
      <dgm:prSet presAssocID="{342B21D4-DDAE-4030-A235-089EAACDBA89}" presName="iconBgRect" presStyleLbl="bgShp" presStyleIdx="2" presStyleCnt="4"/>
      <dgm:spPr/>
    </dgm:pt>
    <dgm:pt modelId="{E00A52A5-F0D9-496E-B960-81CD41E57CC4}" type="pres">
      <dgm:prSet presAssocID="{342B21D4-DDAE-4030-A235-089EAACDBA8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A849232-524A-44E9-B7C5-CE39AE93137D}" type="pres">
      <dgm:prSet presAssocID="{342B21D4-DDAE-4030-A235-089EAACDBA89}" presName="spaceRect" presStyleCnt="0"/>
      <dgm:spPr/>
    </dgm:pt>
    <dgm:pt modelId="{D9AF4605-F45C-4B70-8574-D4E53DFFEAC3}" type="pres">
      <dgm:prSet presAssocID="{342B21D4-DDAE-4030-A235-089EAACDBA89}" presName="textRect" presStyleLbl="revTx" presStyleIdx="2" presStyleCnt="4">
        <dgm:presLayoutVars>
          <dgm:chMax val="1"/>
          <dgm:chPref val="1"/>
        </dgm:presLayoutVars>
      </dgm:prSet>
      <dgm:spPr/>
    </dgm:pt>
    <dgm:pt modelId="{DD5003D2-CDFA-4108-B93F-9238299D2608}" type="pres">
      <dgm:prSet presAssocID="{C8D2C30D-2390-44F0-95D9-D02035CE97C4}" presName="sibTrans" presStyleLbl="sibTrans2D1" presStyleIdx="0" presStyleCnt="0"/>
      <dgm:spPr/>
    </dgm:pt>
    <dgm:pt modelId="{A2888147-981E-45E7-A3A6-2D34CF0133E0}" type="pres">
      <dgm:prSet presAssocID="{269BED97-64C4-4C42-8116-7878838956F8}" presName="compNode" presStyleCnt="0"/>
      <dgm:spPr/>
    </dgm:pt>
    <dgm:pt modelId="{63384CDE-4B33-4638-A56B-A50A9FBF60C2}" type="pres">
      <dgm:prSet presAssocID="{269BED97-64C4-4C42-8116-7878838956F8}" presName="iconBgRect" presStyleLbl="bgShp" presStyleIdx="3" presStyleCnt="4"/>
      <dgm:spPr/>
    </dgm:pt>
    <dgm:pt modelId="{80AB1BEA-2586-45CD-9EFA-351BD6E24242}" type="pres">
      <dgm:prSet presAssocID="{269BED97-64C4-4C42-8116-7878838956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979F26B-E840-4A87-9EF9-8F220516AC98}" type="pres">
      <dgm:prSet presAssocID="{269BED97-64C4-4C42-8116-7878838956F8}" presName="spaceRect" presStyleCnt="0"/>
      <dgm:spPr/>
    </dgm:pt>
    <dgm:pt modelId="{9325B11B-0934-44BB-8D32-F4DC05D7A620}" type="pres">
      <dgm:prSet presAssocID="{269BED97-64C4-4C42-8116-7878838956F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B6F5E1C-A9F2-482E-B2B9-D5B711F384F1}" type="presOf" srcId="{C8D2C30D-2390-44F0-95D9-D02035CE97C4}" destId="{DD5003D2-CDFA-4108-B93F-9238299D2608}" srcOrd="0" destOrd="0" presId="urn:microsoft.com/office/officeart/2018/2/layout/IconCircleList"/>
    <dgm:cxn modelId="{3B73F522-6617-4C33-9620-CE0193B50C38}" srcId="{93AD1C69-6690-4602-BF77-CB87D5EC6165}" destId="{12BA32C5-3F72-44C9-ADBD-AD9854471E18}" srcOrd="1" destOrd="0" parTransId="{C3663F74-B349-4E0A-832F-C3B1BFC5FD4D}" sibTransId="{35F52554-B11C-4F34-9217-85E98C9FBFD5}"/>
    <dgm:cxn modelId="{EADAC760-9368-40B5-8409-F6D7B080E74F}" srcId="{93AD1C69-6690-4602-BF77-CB87D5EC6165}" destId="{342B21D4-DDAE-4030-A235-089EAACDBA89}" srcOrd="2" destOrd="0" parTransId="{4E58A476-835E-488F-9300-510B2DDBC590}" sibTransId="{C8D2C30D-2390-44F0-95D9-D02035CE97C4}"/>
    <dgm:cxn modelId="{5EDBC469-961B-492E-858A-C22EF0549D35}" type="presOf" srcId="{93AD1C69-6690-4602-BF77-CB87D5EC6165}" destId="{AF3F3A4E-3881-4B03-8CF7-BCE65575B267}" srcOrd="0" destOrd="0" presId="urn:microsoft.com/office/officeart/2018/2/layout/IconCircleList"/>
    <dgm:cxn modelId="{C5A64583-04A3-47C0-9D1B-224FC50229D9}" type="presOf" srcId="{12BA32C5-3F72-44C9-ADBD-AD9854471E18}" destId="{CDBBA5BE-2A8B-4236-87A9-0F22956ABD6F}" srcOrd="0" destOrd="0" presId="urn:microsoft.com/office/officeart/2018/2/layout/IconCircleList"/>
    <dgm:cxn modelId="{8E139299-C4D4-4567-9EA9-3D68A3DB617F}" type="presOf" srcId="{342B21D4-DDAE-4030-A235-089EAACDBA89}" destId="{D9AF4605-F45C-4B70-8574-D4E53DFFEAC3}" srcOrd="0" destOrd="0" presId="urn:microsoft.com/office/officeart/2018/2/layout/IconCircleList"/>
    <dgm:cxn modelId="{56AB3CA4-8CE0-4D3B-81DC-7E93BCCC4347}" type="presOf" srcId="{6C380D38-1915-4B64-9BD2-9AB99061F462}" destId="{3B5A1E40-9B01-4783-AC74-E06F7D6D6246}" srcOrd="0" destOrd="0" presId="urn:microsoft.com/office/officeart/2018/2/layout/IconCircleList"/>
    <dgm:cxn modelId="{A35CEDAA-2726-40DC-A2D0-4BFE9494C5DE}" type="presOf" srcId="{269BED97-64C4-4C42-8116-7878838956F8}" destId="{9325B11B-0934-44BB-8D32-F4DC05D7A620}" srcOrd="0" destOrd="0" presId="urn:microsoft.com/office/officeart/2018/2/layout/IconCircleList"/>
    <dgm:cxn modelId="{D08CE7B5-B1FA-4737-9171-A0D9C5A29B89}" type="presOf" srcId="{3DB1A1CC-A6CA-4CD6-83EC-29D94B078BED}" destId="{AA09FB77-132D-46B3-95BD-D114A7E29DB6}" srcOrd="0" destOrd="0" presId="urn:microsoft.com/office/officeart/2018/2/layout/IconCircleList"/>
    <dgm:cxn modelId="{19DD36C6-7077-4949-B237-BD684D5EB8C6}" srcId="{93AD1C69-6690-4602-BF77-CB87D5EC6165}" destId="{3DB1A1CC-A6CA-4CD6-83EC-29D94B078BED}" srcOrd="0" destOrd="0" parTransId="{3FBAB892-62D5-40EB-A4E3-E4E4D22E2FC1}" sibTransId="{6C380D38-1915-4B64-9BD2-9AB99061F462}"/>
    <dgm:cxn modelId="{B4FE66D3-A7BA-48EC-918E-F01EF178E9DA}" srcId="{93AD1C69-6690-4602-BF77-CB87D5EC6165}" destId="{269BED97-64C4-4C42-8116-7878838956F8}" srcOrd="3" destOrd="0" parTransId="{33664B00-42AD-4028-B983-4D492C15AF7B}" sibTransId="{5142DE07-6023-4D2A-9EDB-F09DEAC93F39}"/>
    <dgm:cxn modelId="{FEAEA2E1-718C-49BF-BD5A-8C0D5DADAF87}" type="presOf" srcId="{35F52554-B11C-4F34-9217-85E98C9FBFD5}" destId="{2FD25969-5B1D-47A2-BC5A-BB563FB7F51E}" srcOrd="0" destOrd="0" presId="urn:microsoft.com/office/officeart/2018/2/layout/IconCircleList"/>
    <dgm:cxn modelId="{9A77BE4D-C6EB-46DD-87A1-049894CBDB7B}" type="presParOf" srcId="{AF3F3A4E-3881-4B03-8CF7-BCE65575B267}" destId="{07992DE1-755B-454F-AC82-45AE95C87F8B}" srcOrd="0" destOrd="0" presId="urn:microsoft.com/office/officeart/2018/2/layout/IconCircleList"/>
    <dgm:cxn modelId="{583DC9B1-8DFA-4219-B26D-3B29C13213D7}" type="presParOf" srcId="{07992DE1-755B-454F-AC82-45AE95C87F8B}" destId="{8309E908-59B2-4EAA-8B7E-675EFADDBDC5}" srcOrd="0" destOrd="0" presId="urn:microsoft.com/office/officeart/2018/2/layout/IconCircleList"/>
    <dgm:cxn modelId="{28773BBE-F3E6-4B25-97A6-8A09701D0295}" type="presParOf" srcId="{8309E908-59B2-4EAA-8B7E-675EFADDBDC5}" destId="{1FCC5C14-2488-473D-8CD1-8F82A92B5D42}" srcOrd="0" destOrd="0" presId="urn:microsoft.com/office/officeart/2018/2/layout/IconCircleList"/>
    <dgm:cxn modelId="{03A1DBBE-F836-4D8C-8B1E-1268BC357E1F}" type="presParOf" srcId="{8309E908-59B2-4EAA-8B7E-675EFADDBDC5}" destId="{8B932A3A-6436-48C1-9FFA-8F0AEC833F1C}" srcOrd="1" destOrd="0" presId="urn:microsoft.com/office/officeart/2018/2/layout/IconCircleList"/>
    <dgm:cxn modelId="{AFD8B363-429E-48C7-9ABA-290F1D78CB1B}" type="presParOf" srcId="{8309E908-59B2-4EAA-8B7E-675EFADDBDC5}" destId="{67ADD0B0-11BF-479B-8C1D-12F492304402}" srcOrd="2" destOrd="0" presId="urn:microsoft.com/office/officeart/2018/2/layout/IconCircleList"/>
    <dgm:cxn modelId="{C60ABB95-957E-4E73-BAD0-50E07E40E1A5}" type="presParOf" srcId="{8309E908-59B2-4EAA-8B7E-675EFADDBDC5}" destId="{AA09FB77-132D-46B3-95BD-D114A7E29DB6}" srcOrd="3" destOrd="0" presId="urn:microsoft.com/office/officeart/2018/2/layout/IconCircleList"/>
    <dgm:cxn modelId="{C94AF8FC-C365-48B1-8123-24A09B5D28AC}" type="presParOf" srcId="{07992DE1-755B-454F-AC82-45AE95C87F8B}" destId="{3B5A1E40-9B01-4783-AC74-E06F7D6D6246}" srcOrd="1" destOrd="0" presId="urn:microsoft.com/office/officeart/2018/2/layout/IconCircleList"/>
    <dgm:cxn modelId="{823321A4-FD49-4F8B-8A58-B6F7CAAF29E6}" type="presParOf" srcId="{07992DE1-755B-454F-AC82-45AE95C87F8B}" destId="{7F86CCC1-53B1-4F1C-BB29-91674CE3BD0E}" srcOrd="2" destOrd="0" presId="urn:microsoft.com/office/officeart/2018/2/layout/IconCircleList"/>
    <dgm:cxn modelId="{FA1019D5-5371-4BFA-A559-82E3A007937C}" type="presParOf" srcId="{7F86CCC1-53B1-4F1C-BB29-91674CE3BD0E}" destId="{2ECF3E48-112E-40B1-AD83-4D3D821AD43E}" srcOrd="0" destOrd="0" presId="urn:microsoft.com/office/officeart/2018/2/layout/IconCircleList"/>
    <dgm:cxn modelId="{8EB761F1-A0D8-4235-ACE3-F84299C0233C}" type="presParOf" srcId="{7F86CCC1-53B1-4F1C-BB29-91674CE3BD0E}" destId="{9300579F-DF23-48B9-B663-AC32C64D3F37}" srcOrd="1" destOrd="0" presId="urn:microsoft.com/office/officeart/2018/2/layout/IconCircleList"/>
    <dgm:cxn modelId="{5DFE4088-7B4F-423B-97F2-49C67CBAC8A9}" type="presParOf" srcId="{7F86CCC1-53B1-4F1C-BB29-91674CE3BD0E}" destId="{08DB999C-CDA9-42D3-9341-72731949C639}" srcOrd="2" destOrd="0" presId="urn:microsoft.com/office/officeart/2018/2/layout/IconCircleList"/>
    <dgm:cxn modelId="{2B78474A-407D-48D5-96AE-099293F5085B}" type="presParOf" srcId="{7F86CCC1-53B1-4F1C-BB29-91674CE3BD0E}" destId="{CDBBA5BE-2A8B-4236-87A9-0F22956ABD6F}" srcOrd="3" destOrd="0" presId="urn:microsoft.com/office/officeart/2018/2/layout/IconCircleList"/>
    <dgm:cxn modelId="{9106DFF6-6B38-43CB-A1CD-162E5870662D}" type="presParOf" srcId="{07992DE1-755B-454F-AC82-45AE95C87F8B}" destId="{2FD25969-5B1D-47A2-BC5A-BB563FB7F51E}" srcOrd="3" destOrd="0" presId="urn:microsoft.com/office/officeart/2018/2/layout/IconCircleList"/>
    <dgm:cxn modelId="{6F9955FD-2853-4709-BCD4-5EA4DA1F01A1}" type="presParOf" srcId="{07992DE1-755B-454F-AC82-45AE95C87F8B}" destId="{8DBA180E-174C-4B46-8898-A9A4203277B6}" srcOrd="4" destOrd="0" presId="urn:microsoft.com/office/officeart/2018/2/layout/IconCircleList"/>
    <dgm:cxn modelId="{42B4FD05-1F41-4BED-BF03-77279DD60192}" type="presParOf" srcId="{8DBA180E-174C-4B46-8898-A9A4203277B6}" destId="{0449D2E0-4F9D-46E7-922A-87F8F6510232}" srcOrd="0" destOrd="0" presId="urn:microsoft.com/office/officeart/2018/2/layout/IconCircleList"/>
    <dgm:cxn modelId="{9EE4B832-54D3-411D-BF2D-518DA6BE340D}" type="presParOf" srcId="{8DBA180E-174C-4B46-8898-A9A4203277B6}" destId="{E00A52A5-F0D9-496E-B960-81CD41E57CC4}" srcOrd="1" destOrd="0" presId="urn:microsoft.com/office/officeart/2018/2/layout/IconCircleList"/>
    <dgm:cxn modelId="{C4E4E5CA-E25C-49D2-9DA2-232EE6CF3555}" type="presParOf" srcId="{8DBA180E-174C-4B46-8898-A9A4203277B6}" destId="{8A849232-524A-44E9-B7C5-CE39AE93137D}" srcOrd="2" destOrd="0" presId="urn:microsoft.com/office/officeart/2018/2/layout/IconCircleList"/>
    <dgm:cxn modelId="{B2C50FA2-C28E-4F34-8614-E1E929965325}" type="presParOf" srcId="{8DBA180E-174C-4B46-8898-A9A4203277B6}" destId="{D9AF4605-F45C-4B70-8574-D4E53DFFEAC3}" srcOrd="3" destOrd="0" presId="urn:microsoft.com/office/officeart/2018/2/layout/IconCircleList"/>
    <dgm:cxn modelId="{8343BACD-3B16-4A57-A57C-336D9970388A}" type="presParOf" srcId="{07992DE1-755B-454F-AC82-45AE95C87F8B}" destId="{DD5003D2-CDFA-4108-B93F-9238299D2608}" srcOrd="5" destOrd="0" presId="urn:microsoft.com/office/officeart/2018/2/layout/IconCircleList"/>
    <dgm:cxn modelId="{D0B1A263-1FBA-43EB-BC9B-D23D3EE9DA1F}" type="presParOf" srcId="{07992DE1-755B-454F-AC82-45AE95C87F8B}" destId="{A2888147-981E-45E7-A3A6-2D34CF0133E0}" srcOrd="6" destOrd="0" presId="urn:microsoft.com/office/officeart/2018/2/layout/IconCircleList"/>
    <dgm:cxn modelId="{889ED118-B366-48F3-BB8E-FA1FEA7B2440}" type="presParOf" srcId="{A2888147-981E-45E7-A3A6-2D34CF0133E0}" destId="{63384CDE-4B33-4638-A56B-A50A9FBF60C2}" srcOrd="0" destOrd="0" presId="urn:microsoft.com/office/officeart/2018/2/layout/IconCircleList"/>
    <dgm:cxn modelId="{BC806633-1879-4F45-9B22-F26283CCC38A}" type="presParOf" srcId="{A2888147-981E-45E7-A3A6-2D34CF0133E0}" destId="{80AB1BEA-2586-45CD-9EFA-351BD6E24242}" srcOrd="1" destOrd="0" presId="urn:microsoft.com/office/officeart/2018/2/layout/IconCircleList"/>
    <dgm:cxn modelId="{7E714150-463B-4C55-8929-2EC38771AE8F}" type="presParOf" srcId="{A2888147-981E-45E7-A3A6-2D34CF0133E0}" destId="{6979F26B-E840-4A87-9EF9-8F220516AC98}" srcOrd="2" destOrd="0" presId="urn:microsoft.com/office/officeart/2018/2/layout/IconCircleList"/>
    <dgm:cxn modelId="{D80879D1-9152-4711-9BC9-0B3B35A734C7}" type="presParOf" srcId="{A2888147-981E-45E7-A3A6-2D34CF0133E0}" destId="{9325B11B-0934-44BB-8D32-F4DC05D7A6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477E86-D98F-46FC-B6A8-7CC9C32EB89F}" type="doc">
      <dgm:prSet loTypeId="urn:microsoft.com/office/officeart/2005/8/layout/vList5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E82D06C-8A9A-4F4D-8724-BE9B6A8C99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baseline="0"/>
            <a:t>Objective of the Paper:</a:t>
          </a:r>
          <a:endParaRPr lang="en-US"/>
        </a:p>
      </dgm:t>
    </dgm:pt>
    <dgm:pt modelId="{165E2E5F-625F-4FE2-AF66-2E6D4D31403E}" type="parTrans" cxnId="{AC191887-7BFB-41FF-86A9-A76390AAB6F3}">
      <dgm:prSet/>
      <dgm:spPr/>
      <dgm:t>
        <a:bodyPr/>
        <a:lstStyle/>
        <a:p>
          <a:endParaRPr lang="en-US"/>
        </a:p>
      </dgm:t>
    </dgm:pt>
    <dgm:pt modelId="{73F8DD5A-91EC-4CB0-B820-84346D5159C0}" type="sibTrans" cxnId="{AC191887-7BFB-41FF-86A9-A76390AAB6F3}">
      <dgm:prSet/>
      <dgm:spPr/>
      <dgm:t>
        <a:bodyPr/>
        <a:lstStyle/>
        <a:p>
          <a:endParaRPr lang="en-US"/>
        </a:p>
      </dgm:t>
    </dgm:pt>
    <dgm:pt modelId="{2B3756C7-9EC9-4678-A126-2F3D4124733D}">
      <dgm:prSet/>
      <dgm:spPr/>
      <dgm:t>
        <a:bodyPr/>
        <a:lstStyle/>
        <a:p>
          <a:r>
            <a:rPr lang="en-US" b="0" i="0" baseline="0"/>
            <a:t>Improve collaborative filtering using neural networks</a:t>
          </a:r>
          <a:endParaRPr lang="en-US"/>
        </a:p>
      </dgm:t>
    </dgm:pt>
    <dgm:pt modelId="{9EB0C188-B780-478E-8B54-4409DA7CE7E9}" type="parTrans" cxnId="{9B6276A1-F986-4DD8-B45B-7CB0319DCF97}">
      <dgm:prSet/>
      <dgm:spPr/>
      <dgm:t>
        <a:bodyPr/>
        <a:lstStyle/>
        <a:p>
          <a:endParaRPr lang="en-US"/>
        </a:p>
      </dgm:t>
    </dgm:pt>
    <dgm:pt modelId="{8A887F27-59D0-4723-BC4C-BDF89B174192}" type="sibTrans" cxnId="{9B6276A1-F986-4DD8-B45B-7CB0319DCF97}">
      <dgm:prSet/>
      <dgm:spPr/>
      <dgm:t>
        <a:bodyPr/>
        <a:lstStyle/>
        <a:p>
          <a:endParaRPr lang="en-US"/>
        </a:p>
      </dgm:t>
    </dgm:pt>
    <dgm:pt modelId="{EA0BFA50-E0D2-4013-895B-0661B2D8F4FB}">
      <dgm:prSet/>
      <dgm:spPr/>
      <dgm:t>
        <a:bodyPr/>
        <a:lstStyle/>
        <a:p>
          <a:r>
            <a:rPr lang="en-US" b="0" i="0" baseline="0"/>
            <a:t>Replace traditional matrix factorization with learnable non-linear functions</a:t>
          </a:r>
          <a:endParaRPr lang="en-US"/>
        </a:p>
      </dgm:t>
    </dgm:pt>
    <dgm:pt modelId="{F29CC6D7-D379-41D1-AE69-AAB7ED314837}" type="parTrans" cxnId="{FE3E9105-7FBD-4B58-87A9-232381BE9B30}">
      <dgm:prSet/>
      <dgm:spPr/>
      <dgm:t>
        <a:bodyPr/>
        <a:lstStyle/>
        <a:p>
          <a:endParaRPr lang="en-US"/>
        </a:p>
      </dgm:t>
    </dgm:pt>
    <dgm:pt modelId="{6DA8126A-4A06-4B8A-9F9C-50AC067372E0}" type="sibTrans" cxnId="{FE3E9105-7FBD-4B58-87A9-232381BE9B30}">
      <dgm:prSet/>
      <dgm:spPr/>
      <dgm:t>
        <a:bodyPr/>
        <a:lstStyle/>
        <a:p>
          <a:endParaRPr lang="en-US"/>
        </a:p>
      </dgm:t>
    </dgm:pt>
    <dgm:pt modelId="{8A94E1EB-7F01-4BCA-99FB-3A5AA0C2307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baseline="0"/>
            <a:t>Key Contributions:</a:t>
          </a:r>
          <a:endParaRPr lang="en-US"/>
        </a:p>
      </dgm:t>
    </dgm:pt>
    <dgm:pt modelId="{7701B835-9E52-4B70-B0A5-AD635308DCDE}" type="parTrans" cxnId="{FFD2986D-CA21-41CF-8A94-7E79CEB471E9}">
      <dgm:prSet/>
      <dgm:spPr/>
      <dgm:t>
        <a:bodyPr/>
        <a:lstStyle/>
        <a:p>
          <a:endParaRPr lang="en-US"/>
        </a:p>
      </dgm:t>
    </dgm:pt>
    <dgm:pt modelId="{E9853DD7-859C-4513-B4C1-3019EE85C672}" type="sibTrans" cxnId="{FFD2986D-CA21-41CF-8A94-7E79CEB471E9}">
      <dgm:prSet/>
      <dgm:spPr/>
      <dgm:t>
        <a:bodyPr/>
        <a:lstStyle/>
        <a:p>
          <a:endParaRPr lang="en-US"/>
        </a:p>
      </dgm:t>
    </dgm:pt>
    <dgm:pt modelId="{C560D66C-649A-486B-AE57-290263F9F329}">
      <dgm:prSet/>
      <dgm:spPr/>
      <dgm:t>
        <a:bodyPr/>
        <a:lstStyle/>
        <a:p>
          <a:r>
            <a:rPr lang="en-US" b="0" i="0" baseline="0"/>
            <a:t>Proposed a </a:t>
          </a:r>
          <a:r>
            <a:rPr lang="en-US" b="1" i="0" baseline="0"/>
            <a:t>Neural Collaborative Filtering (NCF)</a:t>
          </a:r>
          <a:r>
            <a:rPr lang="en-US" b="0" i="0" baseline="0"/>
            <a:t> framework</a:t>
          </a:r>
          <a:endParaRPr lang="en-US"/>
        </a:p>
      </dgm:t>
    </dgm:pt>
    <dgm:pt modelId="{7D8899DA-5DA0-44AB-ABFA-05E053C94918}" type="parTrans" cxnId="{CCCA2B56-0C25-451C-8B0A-5FC1776DEF51}">
      <dgm:prSet/>
      <dgm:spPr/>
      <dgm:t>
        <a:bodyPr/>
        <a:lstStyle/>
        <a:p>
          <a:endParaRPr lang="en-US"/>
        </a:p>
      </dgm:t>
    </dgm:pt>
    <dgm:pt modelId="{3A0225E2-9BCC-4AF8-8A59-41A73B809257}" type="sibTrans" cxnId="{CCCA2B56-0C25-451C-8B0A-5FC1776DEF51}">
      <dgm:prSet/>
      <dgm:spPr/>
      <dgm:t>
        <a:bodyPr/>
        <a:lstStyle/>
        <a:p>
          <a:endParaRPr lang="en-US"/>
        </a:p>
      </dgm:t>
    </dgm:pt>
    <dgm:pt modelId="{2CAF28D7-88B5-4128-A4C6-880AB9C7A870}">
      <dgm:prSet/>
      <dgm:spPr/>
      <dgm:t>
        <a:bodyPr/>
        <a:lstStyle/>
        <a:p>
          <a:r>
            <a:rPr lang="en-US" b="0" i="0" baseline="0"/>
            <a:t>Used </a:t>
          </a:r>
          <a:r>
            <a:rPr lang="en-US" b="1" i="0" baseline="0"/>
            <a:t>GMF</a:t>
          </a:r>
          <a:r>
            <a:rPr lang="en-US" b="0" i="0" baseline="0"/>
            <a:t>, </a:t>
          </a:r>
          <a:r>
            <a:rPr lang="en-US" b="1" i="0" baseline="0"/>
            <a:t>MLP</a:t>
          </a:r>
          <a:r>
            <a:rPr lang="en-US" b="0" i="0" baseline="0"/>
            <a:t>, and introduced the </a:t>
          </a:r>
          <a:r>
            <a:rPr lang="en-US" b="1" i="0" baseline="0" err="1"/>
            <a:t>NeuMF</a:t>
          </a:r>
          <a:r>
            <a:rPr lang="en-US" b="0" i="0" baseline="0"/>
            <a:t> hybrid model</a:t>
          </a:r>
          <a:endParaRPr lang="en-US"/>
        </a:p>
      </dgm:t>
    </dgm:pt>
    <dgm:pt modelId="{FFCD1EDC-D0DD-41F9-B1C5-08F38C9BCC38}" type="parTrans" cxnId="{6D5210E0-B308-40EF-8FA8-6D109C40E7DA}">
      <dgm:prSet/>
      <dgm:spPr/>
      <dgm:t>
        <a:bodyPr/>
        <a:lstStyle/>
        <a:p>
          <a:endParaRPr lang="en-US"/>
        </a:p>
      </dgm:t>
    </dgm:pt>
    <dgm:pt modelId="{5004043A-0812-418B-9C6C-9C3DFA516206}" type="sibTrans" cxnId="{6D5210E0-B308-40EF-8FA8-6D109C40E7DA}">
      <dgm:prSet/>
      <dgm:spPr/>
      <dgm:t>
        <a:bodyPr/>
        <a:lstStyle/>
        <a:p>
          <a:endParaRPr lang="en-US"/>
        </a:p>
      </dgm:t>
    </dgm:pt>
    <dgm:pt modelId="{CB6435FF-0338-4B95-9D36-7D105929538F}">
      <dgm:prSet/>
      <dgm:spPr/>
      <dgm:t>
        <a:bodyPr/>
        <a:lstStyle/>
        <a:p>
          <a:r>
            <a:rPr lang="en-US" b="0" i="0" baseline="0"/>
            <a:t>Demonstrated superior performance on benchmark datasets</a:t>
          </a:r>
          <a:endParaRPr lang="en-US"/>
        </a:p>
      </dgm:t>
    </dgm:pt>
    <dgm:pt modelId="{79958540-D192-44FE-A0AB-76CBAA5E0796}" type="parTrans" cxnId="{F799A022-1655-4222-9ADE-8F1DD3F6FE69}">
      <dgm:prSet/>
      <dgm:spPr/>
      <dgm:t>
        <a:bodyPr/>
        <a:lstStyle/>
        <a:p>
          <a:endParaRPr lang="en-US"/>
        </a:p>
      </dgm:t>
    </dgm:pt>
    <dgm:pt modelId="{6C735DFC-CD85-45A7-A580-441B459079A6}" type="sibTrans" cxnId="{F799A022-1655-4222-9ADE-8F1DD3F6FE69}">
      <dgm:prSet/>
      <dgm:spPr/>
      <dgm:t>
        <a:bodyPr/>
        <a:lstStyle/>
        <a:p>
          <a:endParaRPr lang="en-US"/>
        </a:p>
      </dgm:t>
    </dgm:pt>
    <dgm:pt modelId="{790479DC-CE22-4720-93AD-99E199CED1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baseline="0"/>
            <a:t>Why It’s Relevant to Our Project:</a:t>
          </a:r>
          <a:endParaRPr lang="en-US"/>
        </a:p>
      </dgm:t>
    </dgm:pt>
    <dgm:pt modelId="{CAA1079B-7192-444A-AE25-BD163C069B25}" type="parTrans" cxnId="{DC0BC6EA-3003-443A-A19A-D1C5F5599351}">
      <dgm:prSet/>
      <dgm:spPr/>
      <dgm:t>
        <a:bodyPr/>
        <a:lstStyle/>
        <a:p>
          <a:endParaRPr lang="en-US"/>
        </a:p>
      </dgm:t>
    </dgm:pt>
    <dgm:pt modelId="{FFDC8939-6819-4337-83BF-DB9033A09888}" type="sibTrans" cxnId="{DC0BC6EA-3003-443A-A19A-D1C5F5599351}">
      <dgm:prSet/>
      <dgm:spPr/>
      <dgm:t>
        <a:bodyPr/>
        <a:lstStyle/>
        <a:p>
          <a:endParaRPr lang="en-US"/>
        </a:p>
      </dgm:t>
    </dgm:pt>
    <dgm:pt modelId="{AB65E413-032E-4E06-8C03-94AEF2ECA9BA}">
      <dgm:prSet/>
      <dgm:spPr/>
      <dgm:t>
        <a:bodyPr/>
        <a:lstStyle/>
        <a:p>
          <a:r>
            <a:rPr lang="en-US" b="0" i="0" baseline="0"/>
            <a:t>Foundation for our hybrid recommender architecture</a:t>
          </a:r>
          <a:endParaRPr lang="en-US"/>
        </a:p>
      </dgm:t>
    </dgm:pt>
    <dgm:pt modelId="{671D02E3-3BF1-4ABB-B918-F908956B766B}" type="parTrans" cxnId="{3F04B204-8625-4EEA-A1AD-60185698D1FA}">
      <dgm:prSet/>
      <dgm:spPr/>
      <dgm:t>
        <a:bodyPr/>
        <a:lstStyle/>
        <a:p>
          <a:endParaRPr lang="en-US"/>
        </a:p>
      </dgm:t>
    </dgm:pt>
    <dgm:pt modelId="{7F994BAF-AD5B-472A-A6FC-879DC118A09D}" type="sibTrans" cxnId="{3F04B204-8625-4EEA-A1AD-60185698D1FA}">
      <dgm:prSet/>
      <dgm:spPr/>
      <dgm:t>
        <a:bodyPr/>
        <a:lstStyle/>
        <a:p>
          <a:endParaRPr lang="en-US"/>
        </a:p>
      </dgm:t>
    </dgm:pt>
    <dgm:pt modelId="{974DF020-3E70-4C1B-8455-F3C459E20FCA}">
      <dgm:prSet/>
      <dgm:spPr/>
      <dgm:t>
        <a:bodyPr/>
        <a:lstStyle/>
        <a:p>
          <a:r>
            <a:rPr lang="en-US" b="0" i="0" baseline="0"/>
            <a:t>Inspired our model design and experimentation strategy</a:t>
          </a:r>
          <a:endParaRPr lang="en-US"/>
        </a:p>
      </dgm:t>
    </dgm:pt>
    <dgm:pt modelId="{C250E40E-315D-4AE1-A15B-D05C14E91782}" type="parTrans" cxnId="{3B8903A0-C521-4DF2-873D-D428A1774403}">
      <dgm:prSet/>
      <dgm:spPr/>
      <dgm:t>
        <a:bodyPr/>
        <a:lstStyle/>
        <a:p>
          <a:endParaRPr lang="en-US"/>
        </a:p>
      </dgm:t>
    </dgm:pt>
    <dgm:pt modelId="{8EE8FEED-865D-4F11-A0EB-B0C461AF85AE}" type="sibTrans" cxnId="{3B8903A0-C521-4DF2-873D-D428A1774403}">
      <dgm:prSet/>
      <dgm:spPr/>
      <dgm:t>
        <a:bodyPr/>
        <a:lstStyle/>
        <a:p>
          <a:endParaRPr lang="en-US"/>
        </a:p>
      </dgm:t>
    </dgm:pt>
    <dgm:pt modelId="{18F03B9A-DAA1-462D-8905-FC446F4630F8}" type="pres">
      <dgm:prSet presAssocID="{2C477E86-D98F-46FC-B6A8-7CC9C32EB89F}" presName="Name0" presStyleCnt="0">
        <dgm:presLayoutVars>
          <dgm:dir/>
          <dgm:animLvl val="lvl"/>
          <dgm:resizeHandles val="exact"/>
        </dgm:presLayoutVars>
      </dgm:prSet>
      <dgm:spPr/>
    </dgm:pt>
    <dgm:pt modelId="{751A4C7C-D3E3-4469-9AB1-341A001B5324}" type="pres">
      <dgm:prSet presAssocID="{6E82D06C-8A9A-4F4D-8724-BE9B6A8C99CC}" presName="linNode" presStyleCnt="0"/>
      <dgm:spPr/>
    </dgm:pt>
    <dgm:pt modelId="{956B4797-FB6C-48AC-B7FA-207AC17C7B8E}" type="pres">
      <dgm:prSet presAssocID="{6E82D06C-8A9A-4F4D-8724-BE9B6A8C99C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B42B148-6C18-44FF-B780-0662E4A85744}" type="pres">
      <dgm:prSet presAssocID="{6E82D06C-8A9A-4F4D-8724-BE9B6A8C99CC}" presName="descendantText" presStyleLbl="alignAccFollowNode1" presStyleIdx="0" presStyleCnt="3">
        <dgm:presLayoutVars>
          <dgm:bulletEnabled val="1"/>
        </dgm:presLayoutVars>
      </dgm:prSet>
      <dgm:spPr/>
    </dgm:pt>
    <dgm:pt modelId="{C7A015BB-6E2C-45DE-8050-B081B1F4C572}" type="pres">
      <dgm:prSet presAssocID="{73F8DD5A-91EC-4CB0-B820-84346D5159C0}" presName="sp" presStyleCnt="0"/>
      <dgm:spPr/>
    </dgm:pt>
    <dgm:pt modelId="{7487555D-2A97-4224-9A95-1FFB68802C63}" type="pres">
      <dgm:prSet presAssocID="{8A94E1EB-7F01-4BCA-99FB-3A5AA0C2307A}" presName="linNode" presStyleCnt="0"/>
      <dgm:spPr/>
    </dgm:pt>
    <dgm:pt modelId="{597244B4-55A1-4D16-AA4C-BBFCCF23C178}" type="pres">
      <dgm:prSet presAssocID="{8A94E1EB-7F01-4BCA-99FB-3A5AA0C2307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0CD636C-F642-42F2-96DA-2B79A521A2F6}" type="pres">
      <dgm:prSet presAssocID="{8A94E1EB-7F01-4BCA-99FB-3A5AA0C2307A}" presName="descendantText" presStyleLbl="alignAccFollowNode1" presStyleIdx="1" presStyleCnt="3">
        <dgm:presLayoutVars>
          <dgm:bulletEnabled val="1"/>
        </dgm:presLayoutVars>
      </dgm:prSet>
      <dgm:spPr/>
    </dgm:pt>
    <dgm:pt modelId="{84139E4E-DE26-4423-86E8-2BD8D713E2D3}" type="pres">
      <dgm:prSet presAssocID="{E9853DD7-859C-4513-B4C1-3019EE85C672}" presName="sp" presStyleCnt="0"/>
      <dgm:spPr/>
    </dgm:pt>
    <dgm:pt modelId="{221B7BC6-AF3E-46C6-A7DD-E4D15B792435}" type="pres">
      <dgm:prSet presAssocID="{790479DC-CE22-4720-93AD-99E199CED15A}" presName="linNode" presStyleCnt="0"/>
      <dgm:spPr/>
    </dgm:pt>
    <dgm:pt modelId="{9D4FB463-54F4-4FB5-99AA-52A2834F5E28}" type="pres">
      <dgm:prSet presAssocID="{790479DC-CE22-4720-93AD-99E199CED15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F6EAAAA-D54F-4911-88AB-D386FE50F8A7}" type="pres">
      <dgm:prSet presAssocID="{790479DC-CE22-4720-93AD-99E199CED15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F04B204-8625-4EEA-A1AD-60185698D1FA}" srcId="{790479DC-CE22-4720-93AD-99E199CED15A}" destId="{AB65E413-032E-4E06-8C03-94AEF2ECA9BA}" srcOrd="0" destOrd="0" parTransId="{671D02E3-3BF1-4ABB-B918-F908956B766B}" sibTransId="{7F994BAF-AD5B-472A-A6FC-879DC118A09D}"/>
    <dgm:cxn modelId="{FE3E9105-7FBD-4B58-87A9-232381BE9B30}" srcId="{6E82D06C-8A9A-4F4D-8724-BE9B6A8C99CC}" destId="{EA0BFA50-E0D2-4013-895B-0661B2D8F4FB}" srcOrd="1" destOrd="0" parTransId="{F29CC6D7-D379-41D1-AE69-AAB7ED314837}" sibTransId="{6DA8126A-4A06-4B8A-9F9C-50AC067372E0}"/>
    <dgm:cxn modelId="{F799A022-1655-4222-9ADE-8F1DD3F6FE69}" srcId="{8A94E1EB-7F01-4BCA-99FB-3A5AA0C2307A}" destId="{CB6435FF-0338-4B95-9D36-7D105929538F}" srcOrd="2" destOrd="0" parTransId="{79958540-D192-44FE-A0AB-76CBAA5E0796}" sibTransId="{6C735DFC-CD85-45A7-A580-441B459079A6}"/>
    <dgm:cxn modelId="{315EC763-1E77-4810-A0D6-9E2EEDFCA6B1}" type="presOf" srcId="{6E82D06C-8A9A-4F4D-8724-BE9B6A8C99CC}" destId="{956B4797-FB6C-48AC-B7FA-207AC17C7B8E}" srcOrd="0" destOrd="0" presId="urn:microsoft.com/office/officeart/2005/8/layout/vList5"/>
    <dgm:cxn modelId="{FFD2986D-CA21-41CF-8A94-7E79CEB471E9}" srcId="{2C477E86-D98F-46FC-B6A8-7CC9C32EB89F}" destId="{8A94E1EB-7F01-4BCA-99FB-3A5AA0C2307A}" srcOrd="1" destOrd="0" parTransId="{7701B835-9E52-4B70-B0A5-AD635308DCDE}" sibTransId="{E9853DD7-859C-4513-B4C1-3019EE85C672}"/>
    <dgm:cxn modelId="{CCCA2B56-0C25-451C-8B0A-5FC1776DEF51}" srcId="{8A94E1EB-7F01-4BCA-99FB-3A5AA0C2307A}" destId="{C560D66C-649A-486B-AE57-290263F9F329}" srcOrd="0" destOrd="0" parTransId="{7D8899DA-5DA0-44AB-ABFA-05E053C94918}" sibTransId="{3A0225E2-9BCC-4AF8-8A59-41A73B809257}"/>
    <dgm:cxn modelId="{7962A279-C0D2-45DA-8619-5BCBCFCA3E9B}" type="presOf" srcId="{790479DC-CE22-4720-93AD-99E199CED15A}" destId="{9D4FB463-54F4-4FB5-99AA-52A2834F5E28}" srcOrd="0" destOrd="0" presId="urn:microsoft.com/office/officeart/2005/8/layout/vList5"/>
    <dgm:cxn modelId="{9FCF0D7B-CDB0-4C13-B4C0-FA1060A1376E}" type="presOf" srcId="{AB65E413-032E-4E06-8C03-94AEF2ECA9BA}" destId="{EF6EAAAA-D54F-4911-88AB-D386FE50F8A7}" srcOrd="0" destOrd="0" presId="urn:microsoft.com/office/officeart/2005/8/layout/vList5"/>
    <dgm:cxn modelId="{C91A8981-38FF-4465-8C6E-56B69FB84F26}" type="presOf" srcId="{2C477E86-D98F-46FC-B6A8-7CC9C32EB89F}" destId="{18F03B9A-DAA1-462D-8905-FC446F4630F8}" srcOrd="0" destOrd="0" presId="urn:microsoft.com/office/officeart/2005/8/layout/vList5"/>
    <dgm:cxn modelId="{AC191887-7BFB-41FF-86A9-A76390AAB6F3}" srcId="{2C477E86-D98F-46FC-B6A8-7CC9C32EB89F}" destId="{6E82D06C-8A9A-4F4D-8724-BE9B6A8C99CC}" srcOrd="0" destOrd="0" parTransId="{165E2E5F-625F-4FE2-AF66-2E6D4D31403E}" sibTransId="{73F8DD5A-91EC-4CB0-B820-84346D5159C0}"/>
    <dgm:cxn modelId="{306E719D-42DE-4DFE-B870-38B3F1829D48}" type="presOf" srcId="{CB6435FF-0338-4B95-9D36-7D105929538F}" destId="{20CD636C-F642-42F2-96DA-2B79A521A2F6}" srcOrd="0" destOrd="2" presId="urn:microsoft.com/office/officeart/2005/8/layout/vList5"/>
    <dgm:cxn modelId="{3B8903A0-C521-4DF2-873D-D428A1774403}" srcId="{790479DC-CE22-4720-93AD-99E199CED15A}" destId="{974DF020-3E70-4C1B-8455-F3C459E20FCA}" srcOrd="1" destOrd="0" parTransId="{C250E40E-315D-4AE1-A15B-D05C14E91782}" sibTransId="{8EE8FEED-865D-4F11-A0EB-B0C461AF85AE}"/>
    <dgm:cxn modelId="{9B6276A1-F986-4DD8-B45B-7CB0319DCF97}" srcId="{6E82D06C-8A9A-4F4D-8724-BE9B6A8C99CC}" destId="{2B3756C7-9EC9-4678-A126-2F3D4124733D}" srcOrd="0" destOrd="0" parTransId="{9EB0C188-B780-478E-8B54-4409DA7CE7E9}" sibTransId="{8A887F27-59D0-4723-BC4C-BDF89B174192}"/>
    <dgm:cxn modelId="{21E1E5BB-B8B7-489A-8CA8-0A40262B65CF}" type="presOf" srcId="{8A94E1EB-7F01-4BCA-99FB-3A5AA0C2307A}" destId="{597244B4-55A1-4D16-AA4C-BBFCCF23C178}" srcOrd="0" destOrd="0" presId="urn:microsoft.com/office/officeart/2005/8/layout/vList5"/>
    <dgm:cxn modelId="{18DE9CC2-4654-42ED-AF99-78C5C9284A59}" type="presOf" srcId="{2CAF28D7-88B5-4128-A4C6-880AB9C7A870}" destId="{20CD636C-F642-42F2-96DA-2B79A521A2F6}" srcOrd="0" destOrd="1" presId="urn:microsoft.com/office/officeart/2005/8/layout/vList5"/>
    <dgm:cxn modelId="{E06F11CB-381A-47F3-93E7-171442DA43C8}" type="presOf" srcId="{C560D66C-649A-486B-AE57-290263F9F329}" destId="{20CD636C-F642-42F2-96DA-2B79A521A2F6}" srcOrd="0" destOrd="0" presId="urn:microsoft.com/office/officeart/2005/8/layout/vList5"/>
    <dgm:cxn modelId="{B908AACD-54A4-450E-9AB8-FB309D8015F6}" type="presOf" srcId="{974DF020-3E70-4C1B-8455-F3C459E20FCA}" destId="{EF6EAAAA-D54F-4911-88AB-D386FE50F8A7}" srcOrd="0" destOrd="1" presId="urn:microsoft.com/office/officeart/2005/8/layout/vList5"/>
    <dgm:cxn modelId="{6D5210E0-B308-40EF-8FA8-6D109C40E7DA}" srcId="{8A94E1EB-7F01-4BCA-99FB-3A5AA0C2307A}" destId="{2CAF28D7-88B5-4128-A4C6-880AB9C7A870}" srcOrd="1" destOrd="0" parTransId="{FFCD1EDC-D0DD-41F9-B1C5-08F38C9BCC38}" sibTransId="{5004043A-0812-418B-9C6C-9C3DFA516206}"/>
    <dgm:cxn modelId="{EC80C9E3-8967-4BD6-ABB4-9B41A341DF58}" type="presOf" srcId="{EA0BFA50-E0D2-4013-895B-0661B2D8F4FB}" destId="{2B42B148-6C18-44FF-B780-0662E4A85744}" srcOrd="0" destOrd="1" presId="urn:microsoft.com/office/officeart/2005/8/layout/vList5"/>
    <dgm:cxn modelId="{DC0BC6EA-3003-443A-A19A-D1C5F5599351}" srcId="{2C477E86-D98F-46FC-B6A8-7CC9C32EB89F}" destId="{790479DC-CE22-4720-93AD-99E199CED15A}" srcOrd="2" destOrd="0" parTransId="{CAA1079B-7192-444A-AE25-BD163C069B25}" sibTransId="{FFDC8939-6819-4337-83BF-DB9033A09888}"/>
    <dgm:cxn modelId="{B53AFBF2-28A5-4418-A38F-19845D913EA3}" type="presOf" srcId="{2B3756C7-9EC9-4678-A126-2F3D4124733D}" destId="{2B42B148-6C18-44FF-B780-0662E4A85744}" srcOrd="0" destOrd="0" presId="urn:microsoft.com/office/officeart/2005/8/layout/vList5"/>
    <dgm:cxn modelId="{6D34F7A0-A49D-4965-AF6D-D220E91F5A5B}" type="presParOf" srcId="{18F03B9A-DAA1-462D-8905-FC446F4630F8}" destId="{751A4C7C-D3E3-4469-9AB1-341A001B5324}" srcOrd="0" destOrd="0" presId="urn:microsoft.com/office/officeart/2005/8/layout/vList5"/>
    <dgm:cxn modelId="{C9EAAE17-CF8C-4621-9F20-6A5F14A08ADC}" type="presParOf" srcId="{751A4C7C-D3E3-4469-9AB1-341A001B5324}" destId="{956B4797-FB6C-48AC-B7FA-207AC17C7B8E}" srcOrd="0" destOrd="0" presId="urn:microsoft.com/office/officeart/2005/8/layout/vList5"/>
    <dgm:cxn modelId="{F11A529C-226E-442E-B5B3-E15494D4E792}" type="presParOf" srcId="{751A4C7C-D3E3-4469-9AB1-341A001B5324}" destId="{2B42B148-6C18-44FF-B780-0662E4A85744}" srcOrd="1" destOrd="0" presId="urn:microsoft.com/office/officeart/2005/8/layout/vList5"/>
    <dgm:cxn modelId="{D94FAE38-4B97-48D0-AA95-E82FD598D696}" type="presParOf" srcId="{18F03B9A-DAA1-462D-8905-FC446F4630F8}" destId="{C7A015BB-6E2C-45DE-8050-B081B1F4C572}" srcOrd="1" destOrd="0" presId="urn:microsoft.com/office/officeart/2005/8/layout/vList5"/>
    <dgm:cxn modelId="{D75D8B68-BF95-4890-B104-C46A2F429ECF}" type="presParOf" srcId="{18F03B9A-DAA1-462D-8905-FC446F4630F8}" destId="{7487555D-2A97-4224-9A95-1FFB68802C63}" srcOrd="2" destOrd="0" presId="urn:microsoft.com/office/officeart/2005/8/layout/vList5"/>
    <dgm:cxn modelId="{2F8CCD10-D3E2-4E69-A498-E15464179CB4}" type="presParOf" srcId="{7487555D-2A97-4224-9A95-1FFB68802C63}" destId="{597244B4-55A1-4D16-AA4C-BBFCCF23C178}" srcOrd="0" destOrd="0" presId="urn:microsoft.com/office/officeart/2005/8/layout/vList5"/>
    <dgm:cxn modelId="{603F6E26-70AF-44F7-8792-F21E35801DCB}" type="presParOf" srcId="{7487555D-2A97-4224-9A95-1FFB68802C63}" destId="{20CD636C-F642-42F2-96DA-2B79A521A2F6}" srcOrd="1" destOrd="0" presId="urn:microsoft.com/office/officeart/2005/8/layout/vList5"/>
    <dgm:cxn modelId="{F0F1F0C4-6C2D-4EF1-8ACE-3BEDDF279448}" type="presParOf" srcId="{18F03B9A-DAA1-462D-8905-FC446F4630F8}" destId="{84139E4E-DE26-4423-86E8-2BD8D713E2D3}" srcOrd="3" destOrd="0" presId="urn:microsoft.com/office/officeart/2005/8/layout/vList5"/>
    <dgm:cxn modelId="{EB33050B-448B-476A-9675-C0F1BFE0AA74}" type="presParOf" srcId="{18F03B9A-DAA1-462D-8905-FC446F4630F8}" destId="{221B7BC6-AF3E-46C6-A7DD-E4D15B792435}" srcOrd="4" destOrd="0" presId="urn:microsoft.com/office/officeart/2005/8/layout/vList5"/>
    <dgm:cxn modelId="{F4563287-2674-47CE-A44F-2E6B7C3F21BE}" type="presParOf" srcId="{221B7BC6-AF3E-46C6-A7DD-E4D15B792435}" destId="{9D4FB463-54F4-4FB5-99AA-52A2834F5E28}" srcOrd="0" destOrd="0" presId="urn:microsoft.com/office/officeart/2005/8/layout/vList5"/>
    <dgm:cxn modelId="{CD795BE6-08F6-48F2-B962-0A6E6D5E10FC}" type="presParOf" srcId="{221B7BC6-AF3E-46C6-A7DD-E4D15B792435}" destId="{EF6EAAAA-D54F-4911-88AB-D386FE50F8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27DFCA-3FB8-47D8-ACAE-8F7180FADD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10197DA-C043-44B7-905C-B1D0B40429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User and Item IDs are used as Inputs</a:t>
          </a:r>
          <a:endParaRPr lang="en-US"/>
        </a:p>
      </dgm:t>
    </dgm:pt>
    <dgm:pt modelId="{707E37CA-EEAF-430D-92D8-D7F80772EC28}" type="parTrans" cxnId="{D9628ECA-A398-49ED-AC2E-5DF61587EFE1}">
      <dgm:prSet/>
      <dgm:spPr/>
      <dgm:t>
        <a:bodyPr/>
        <a:lstStyle/>
        <a:p>
          <a:endParaRPr lang="en-US"/>
        </a:p>
      </dgm:t>
    </dgm:pt>
    <dgm:pt modelId="{C7050265-AE60-48E4-A7DC-F928FA28215B}" type="sibTrans" cxnId="{D9628ECA-A398-49ED-AC2E-5DF61587EFE1}">
      <dgm:prSet/>
      <dgm:spPr/>
      <dgm:t>
        <a:bodyPr/>
        <a:lstStyle/>
        <a:p>
          <a:endParaRPr lang="en-US"/>
        </a:p>
      </dgm:t>
    </dgm:pt>
    <dgm:pt modelId="{B3B896CE-3E27-4A9D-A953-FB68191C9D0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Embeddings are made for users and items. These are the parameters that get trained. </a:t>
          </a:r>
          <a:endParaRPr lang="en-US"/>
        </a:p>
      </dgm:t>
    </dgm:pt>
    <dgm:pt modelId="{4746240D-A9EF-4D4D-8E0E-17D93EF9CCA4}" type="parTrans" cxnId="{A1EB1AF9-CC5E-44F6-864C-0C72A861AB8D}">
      <dgm:prSet/>
      <dgm:spPr/>
      <dgm:t>
        <a:bodyPr/>
        <a:lstStyle/>
        <a:p>
          <a:endParaRPr lang="en-US"/>
        </a:p>
      </dgm:t>
    </dgm:pt>
    <dgm:pt modelId="{6122F1BE-75AE-49B3-BF22-8B06AFC5396F}" type="sibTrans" cxnId="{A1EB1AF9-CC5E-44F6-864C-0C72A861AB8D}">
      <dgm:prSet/>
      <dgm:spPr/>
      <dgm:t>
        <a:bodyPr/>
        <a:lstStyle/>
        <a:p>
          <a:endParaRPr lang="en-US"/>
        </a:p>
      </dgm:t>
    </dgm:pt>
    <dgm:pt modelId="{E3347590-7551-440B-9D2C-2993717E72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 latent vector is calculated using element-wise multiplication of User and Item Vectors.</a:t>
          </a:r>
          <a:endParaRPr lang="en-US"/>
        </a:p>
      </dgm:t>
    </dgm:pt>
    <dgm:pt modelId="{68FFE5F4-056F-40EE-9CCF-EA21FEA0E3B3}" type="parTrans" cxnId="{04A8288D-E93B-44D8-A897-625FE0B18135}">
      <dgm:prSet/>
      <dgm:spPr/>
      <dgm:t>
        <a:bodyPr/>
        <a:lstStyle/>
        <a:p>
          <a:endParaRPr lang="en-US"/>
        </a:p>
      </dgm:t>
    </dgm:pt>
    <dgm:pt modelId="{E745F729-F08B-4762-816F-6ECD25DCA7E7}" type="sibTrans" cxnId="{04A8288D-E93B-44D8-A897-625FE0B18135}">
      <dgm:prSet/>
      <dgm:spPr/>
      <dgm:t>
        <a:bodyPr/>
        <a:lstStyle/>
        <a:p>
          <a:endParaRPr lang="en-US"/>
        </a:p>
      </dgm:t>
    </dgm:pt>
    <dgm:pt modelId="{2F12D792-B43F-4144-B6B4-62A234A0AA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Latent Vector is then fed to an output neuron, which computes the score</a:t>
          </a:r>
        </a:p>
      </dgm:t>
    </dgm:pt>
    <dgm:pt modelId="{25CAF653-5145-4939-A09C-40DEE67C3A05}" type="parTrans" cxnId="{580C1D86-948E-4AEF-B9AB-2F1F811E5729}">
      <dgm:prSet/>
      <dgm:spPr/>
      <dgm:t>
        <a:bodyPr/>
        <a:lstStyle/>
        <a:p>
          <a:endParaRPr lang="en-US"/>
        </a:p>
      </dgm:t>
    </dgm:pt>
    <dgm:pt modelId="{8D17EBB0-BB21-4F5F-9006-1C60226A03CB}" type="sibTrans" cxnId="{580C1D86-948E-4AEF-B9AB-2F1F811E5729}">
      <dgm:prSet/>
      <dgm:spPr/>
      <dgm:t>
        <a:bodyPr/>
        <a:lstStyle/>
        <a:p>
          <a:endParaRPr lang="en-US"/>
        </a:p>
      </dgm:t>
    </dgm:pt>
    <dgm:pt modelId="{F63C3370-2F2B-4D6D-8514-121828EFD6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Embeddings are Flattened to get user and item vectors</a:t>
          </a:r>
          <a:endParaRPr lang="en-US"/>
        </a:p>
      </dgm:t>
    </dgm:pt>
    <dgm:pt modelId="{19BDD5D7-75E2-4212-9151-856F0E54D34F}" type="parTrans" cxnId="{BEF20EEC-69B1-4017-BA6A-D33EDD619980}">
      <dgm:prSet/>
      <dgm:spPr/>
      <dgm:t>
        <a:bodyPr/>
        <a:lstStyle/>
        <a:p>
          <a:endParaRPr lang="en-US"/>
        </a:p>
      </dgm:t>
    </dgm:pt>
    <dgm:pt modelId="{E0B202D6-9E1A-477B-AA5F-413DE6C33520}" type="sibTrans" cxnId="{BEF20EEC-69B1-4017-BA6A-D33EDD619980}">
      <dgm:prSet/>
      <dgm:spPr/>
      <dgm:t>
        <a:bodyPr/>
        <a:lstStyle/>
        <a:p>
          <a:endParaRPr lang="en-US"/>
        </a:p>
      </dgm:t>
    </dgm:pt>
    <dgm:pt modelId="{D850D906-1769-4C8C-9899-509E63FD78A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Serves as the linear component in the </a:t>
          </a:r>
          <a:r>
            <a:rPr lang="en-GB" err="1"/>
            <a:t>NeuMF</a:t>
          </a:r>
          <a:r>
            <a:rPr lang="en-GB"/>
            <a:t> hybrid model</a:t>
          </a:r>
          <a:endParaRPr lang="en-US"/>
        </a:p>
      </dgm:t>
    </dgm:pt>
    <dgm:pt modelId="{28586675-E2A6-4C96-BA55-12766D74615B}" type="sibTrans" cxnId="{9B43A727-A1DE-41F3-AB8E-04F33370AE7F}">
      <dgm:prSet/>
      <dgm:spPr/>
      <dgm:t>
        <a:bodyPr/>
        <a:lstStyle/>
        <a:p>
          <a:endParaRPr lang="en-US"/>
        </a:p>
      </dgm:t>
    </dgm:pt>
    <dgm:pt modelId="{FD806844-7FD0-4801-82E5-778F650E93BF}" type="parTrans" cxnId="{9B43A727-A1DE-41F3-AB8E-04F33370AE7F}">
      <dgm:prSet/>
      <dgm:spPr/>
      <dgm:t>
        <a:bodyPr/>
        <a:lstStyle/>
        <a:p>
          <a:endParaRPr lang="en-US"/>
        </a:p>
      </dgm:t>
    </dgm:pt>
    <dgm:pt modelId="{361E8215-C52B-423F-8E47-BD755D696F77}" type="pres">
      <dgm:prSet presAssocID="{E527DFCA-3FB8-47D8-ACAE-8F7180FADD5A}" presName="root" presStyleCnt="0">
        <dgm:presLayoutVars>
          <dgm:dir/>
          <dgm:resizeHandles val="exact"/>
        </dgm:presLayoutVars>
      </dgm:prSet>
      <dgm:spPr/>
    </dgm:pt>
    <dgm:pt modelId="{D4189ADC-21F3-4BB7-AD70-1F4F0DC0FB1B}" type="pres">
      <dgm:prSet presAssocID="{C10197DA-C043-44B7-905C-B1D0B40429F7}" presName="compNode" presStyleCnt="0"/>
      <dgm:spPr/>
    </dgm:pt>
    <dgm:pt modelId="{6C45A7CE-31EC-4FC0-92B5-D1FF77FD3333}" type="pres">
      <dgm:prSet presAssocID="{C10197DA-C043-44B7-905C-B1D0B40429F7}" presName="bgRect" presStyleLbl="bgShp" presStyleIdx="0" presStyleCnt="6"/>
      <dgm:spPr/>
    </dgm:pt>
    <dgm:pt modelId="{0E712958-A916-4675-8E9E-73E9C6398121}" type="pres">
      <dgm:prSet presAssocID="{C10197DA-C043-44B7-905C-B1D0B40429F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FDF2B8D-9CF3-4D1E-983F-AB17F8E89A21}" type="pres">
      <dgm:prSet presAssocID="{C10197DA-C043-44B7-905C-B1D0B40429F7}" presName="spaceRect" presStyleCnt="0"/>
      <dgm:spPr/>
    </dgm:pt>
    <dgm:pt modelId="{F4E39222-84BE-40EC-A6BC-480DB74A3D0C}" type="pres">
      <dgm:prSet presAssocID="{C10197DA-C043-44B7-905C-B1D0B40429F7}" presName="parTx" presStyleLbl="revTx" presStyleIdx="0" presStyleCnt="6">
        <dgm:presLayoutVars>
          <dgm:chMax val="0"/>
          <dgm:chPref val="0"/>
        </dgm:presLayoutVars>
      </dgm:prSet>
      <dgm:spPr/>
    </dgm:pt>
    <dgm:pt modelId="{9CC9E6C1-BD97-4136-8620-C82830C0326E}" type="pres">
      <dgm:prSet presAssocID="{C7050265-AE60-48E4-A7DC-F928FA28215B}" presName="sibTrans" presStyleCnt="0"/>
      <dgm:spPr/>
    </dgm:pt>
    <dgm:pt modelId="{B70E67FF-1820-42B7-AF4E-0325D83BDB33}" type="pres">
      <dgm:prSet presAssocID="{B3B896CE-3E27-4A9D-A953-FB68191C9D08}" presName="compNode" presStyleCnt="0"/>
      <dgm:spPr/>
    </dgm:pt>
    <dgm:pt modelId="{1632EB42-C97F-4E90-917D-FCD136BDF291}" type="pres">
      <dgm:prSet presAssocID="{B3B896CE-3E27-4A9D-A953-FB68191C9D08}" presName="bgRect" presStyleLbl="bgShp" presStyleIdx="1" presStyleCnt="6"/>
      <dgm:spPr/>
    </dgm:pt>
    <dgm:pt modelId="{F9A10609-A10B-4C3E-B291-F8631EE3921A}" type="pres">
      <dgm:prSet presAssocID="{B3B896CE-3E27-4A9D-A953-FB68191C9D0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D523242-4B25-4049-B849-D780C77BE39E}" type="pres">
      <dgm:prSet presAssocID="{B3B896CE-3E27-4A9D-A953-FB68191C9D08}" presName="spaceRect" presStyleCnt="0"/>
      <dgm:spPr/>
    </dgm:pt>
    <dgm:pt modelId="{5FE673E4-F647-41A3-9E3C-56D44421B67B}" type="pres">
      <dgm:prSet presAssocID="{B3B896CE-3E27-4A9D-A953-FB68191C9D08}" presName="parTx" presStyleLbl="revTx" presStyleIdx="1" presStyleCnt="6">
        <dgm:presLayoutVars>
          <dgm:chMax val="0"/>
          <dgm:chPref val="0"/>
        </dgm:presLayoutVars>
      </dgm:prSet>
      <dgm:spPr/>
    </dgm:pt>
    <dgm:pt modelId="{EEBEDFFD-23A2-4D93-9881-334E05F72E97}" type="pres">
      <dgm:prSet presAssocID="{6122F1BE-75AE-49B3-BF22-8B06AFC5396F}" presName="sibTrans" presStyleCnt="0"/>
      <dgm:spPr/>
    </dgm:pt>
    <dgm:pt modelId="{A8606DFF-3077-46F8-BB90-0443739AEBA3}" type="pres">
      <dgm:prSet presAssocID="{F63C3370-2F2B-4D6D-8514-121828EFD6C1}" presName="compNode" presStyleCnt="0"/>
      <dgm:spPr/>
    </dgm:pt>
    <dgm:pt modelId="{F48443D4-9ADA-41F1-B2E4-70E9078C2F2C}" type="pres">
      <dgm:prSet presAssocID="{F63C3370-2F2B-4D6D-8514-121828EFD6C1}" presName="bgRect" presStyleLbl="bgShp" presStyleIdx="2" presStyleCnt="6"/>
      <dgm:spPr/>
    </dgm:pt>
    <dgm:pt modelId="{B47465D4-AD85-48D4-89CD-FF85C4CABD0C}" type="pres">
      <dgm:prSet presAssocID="{F63C3370-2F2B-4D6D-8514-121828EFD6C1}" presName="iconRect" presStyleLbl="node1" presStyleIdx="2" presStyleCnt="6"/>
      <dgm:spPr/>
    </dgm:pt>
    <dgm:pt modelId="{5DA96228-A767-48BA-9262-D05ABAB623DB}" type="pres">
      <dgm:prSet presAssocID="{F63C3370-2F2B-4D6D-8514-121828EFD6C1}" presName="spaceRect" presStyleCnt="0"/>
      <dgm:spPr/>
    </dgm:pt>
    <dgm:pt modelId="{5E87F554-9E30-498C-A768-E7E0C2C6592A}" type="pres">
      <dgm:prSet presAssocID="{F63C3370-2F2B-4D6D-8514-121828EFD6C1}" presName="parTx" presStyleLbl="revTx" presStyleIdx="2" presStyleCnt="6">
        <dgm:presLayoutVars>
          <dgm:chMax val="0"/>
          <dgm:chPref val="0"/>
        </dgm:presLayoutVars>
      </dgm:prSet>
      <dgm:spPr/>
    </dgm:pt>
    <dgm:pt modelId="{CCB7DD31-515D-42CA-99AC-9CE7586FF7D1}" type="pres">
      <dgm:prSet presAssocID="{E0B202D6-9E1A-477B-AA5F-413DE6C33520}" presName="sibTrans" presStyleCnt="0"/>
      <dgm:spPr/>
    </dgm:pt>
    <dgm:pt modelId="{5C20CBFC-F932-4D9D-A0C3-13ED028D412C}" type="pres">
      <dgm:prSet presAssocID="{E3347590-7551-440B-9D2C-2993717E729D}" presName="compNode" presStyleCnt="0"/>
      <dgm:spPr/>
    </dgm:pt>
    <dgm:pt modelId="{22A86E1A-CB76-4122-81F9-E801EC4C3256}" type="pres">
      <dgm:prSet presAssocID="{E3347590-7551-440B-9D2C-2993717E729D}" presName="bgRect" presStyleLbl="bgShp" presStyleIdx="3" presStyleCnt="6"/>
      <dgm:spPr/>
    </dgm:pt>
    <dgm:pt modelId="{6CF63759-4F17-43F2-A764-BC4EE1DCD7FF}" type="pres">
      <dgm:prSet presAssocID="{E3347590-7551-440B-9D2C-2993717E729D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090773A3-AC02-4016-98A6-ECC8A696149B}" type="pres">
      <dgm:prSet presAssocID="{E3347590-7551-440B-9D2C-2993717E729D}" presName="spaceRect" presStyleCnt="0"/>
      <dgm:spPr/>
    </dgm:pt>
    <dgm:pt modelId="{4AA75798-01DA-4F1E-833B-62CB66C1259A}" type="pres">
      <dgm:prSet presAssocID="{E3347590-7551-440B-9D2C-2993717E729D}" presName="parTx" presStyleLbl="revTx" presStyleIdx="3" presStyleCnt="6">
        <dgm:presLayoutVars>
          <dgm:chMax val="0"/>
          <dgm:chPref val="0"/>
        </dgm:presLayoutVars>
      </dgm:prSet>
      <dgm:spPr/>
    </dgm:pt>
    <dgm:pt modelId="{6FE18790-F9DC-4182-9018-6AE52CC9F588}" type="pres">
      <dgm:prSet presAssocID="{E745F729-F08B-4762-816F-6ECD25DCA7E7}" presName="sibTrans" presStyleCnt="0"/>
      <dgm:spPr/>
    </dgm:pt>
    <dgm:pt modelId="{E369AA61-49B6-4D00-B1E0-476717B20EBA}" type="pres">
      <dgm:prSet presAssocID="{2F12D792-B43F-4144-B6B4-62A234A0AAA9}" presName="compNode" presStyleCnt="0"/>
      <dgm:spPr/>
    </dgm:pt>
    <dgm:pt modelId="{3B5215C5-1E69-4172-B9C8-4B7AFBF37179}" type="pres">
      <dgm:prSet presAssocID="{2F12D792-B43F-4144-B6B4-62A234A0AAA9}" presName="bgRect" presStyleLbl="bgShp" presStyleIdx="4" presStyleCnt="6"/>
      <dgm:spPr/>
    </dgm:pt>
    <dgm:pt modelId="{42AF8DBE-414D-4B83-8652-376147AB8FDB}" type="pres">
      <dgm:prSet presAssocID="{2F12D792-B43F-4144-B6B4-62A234A0AAA9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62346A7-7E8A-4DA2-9DB6-5EF138A08157}" type="pres">
      <dgm:prSet presAssocID="{2F12D792-B43F-4144-B6B4-62A234A0AAA9}" presName="spaceRect" presStyleCnt="0"/>
      <dgm:spPr/>
    </dgm:pt>
    <dgm:pt modelId="{DEE2B392-211B-430E-BF63-434D62693147}" type="pres">
      <dgm:prSet presAssocID="{2F12D792-B43F-4144-B6B4-62A234A0AAA9}" presName="parTx" presStyleLbl="revTx" presStyleIdx="4" presStyleCnt="6">
        <dgm:presLayoutVars>
          <dgm:chMax val="0"/>
          <dgm:chPref val="0"/>
        </dgm:presLayoutVars>
      </dgm:prSet>
      <dgm:spPr/>
    </dgm:pt>
    <dgm:pt modelId="{547F28F6-18BF-415F-844C-DD45A31C7B7F}" type="pres">
      <dgm:prSet presAssocID="{8D17EBB0-BB21-4F5F-9006-1C60226A03CB}" presName="sibTrans" presStyleCnt="0"/>
      <dgm:spPr/>
    </dgm:pt>
    <dgm:pt modelId="{1EF8E759-E315-4528-B4C4-FDCAA3D720B8}" type="pres">
      <dgm:prSet presAssocID="{D850D906-1769-4C8C-9899-509E63FD78A8}" presName="compNode" presStyleCnt="0"/>
      <dgm:spPr/>
    </dgm:pt>
    <dgm:pt modelId="{4A902DE0-025D-415A-8B61-54472FA42ADE}" type="pres">
      <dgm:prSet presAssocID="{D850D906-1769-4C8C-9899-509E63FD78A8}" presName="bgRect" presStyleLbl="bgShp" presStyleIdx="5" presStyleCnt="6"/>
      <dgm:spPr/>
    </dgm:pt>
    <dgm:pt modelId="{3E3CF50D-8A29-4D57-A338-A45C955BCB09}" type="pres">
      <dgm:prSet presAssocID="{D850D906-1769-4C8C-9899-509E63FD78A8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78B46A6-D1DF-48FC-B36C-8333D7BDFEC0}" type="pres">
      <dgm:prSet presAssocID="{D850D906-1769-4C8C-9899-509E63FD78A8}" presName="spaceRect" presStyleCnt="0"/>
      <dgm:spPr/>
    </dgm:pt>
    <dgm:pt modelId="{7BD63855-52C5-4D74-86FA-6B13C03C6ED0}" type="pres">
      <dgm:prSet presAssocID="{D850D906-1769-4C8C-9899-509E63FD78A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4DA0419-17A9-4AB4-83C7-D941658EDF68}" type="presOf" srcId="{C10197DA-C043-44B7-905C-B1D0B40429F7}" destId="{F4E39222-84BE-40EC-A6BC-480DB74A3D0C}" srcOrd="0" destOrd="0" presId="urn:microsoft.com/office/officeart/2018/2/layout/IconVerticalSolidList"/>
    <dgm:cxn modelId="{9B43A727-A1DE-41F3-AB8E-04F33370AE7F}" srcId="{E527DFCA-3FB8-47D8-ACAE-8F7180FADD5A}" destId="{D850D906-1769-4C8C-9899-509E63FD78A8}" srcOrd="5" destOrd="0" parTransId="{FD806844-7FD0-4801-82E5-778F650E93BF}" sibTransId="{28586675-E2A6-4C96-BA55-12766D74615B}"/>
    <dgm:cxn modelId="{8FC1BA31-1F85-47E9-8CBD-285933C9EDE1}" type="presOf" srcId="{2F12D792-B43F-4144-B6B4-62A234A0AAA9}" destId="{DEE2B392-211B-430E-BF63-434D62693147}" srcOrd="0" destOrd="0" presId="urn:microsoft.com/office/officeart/2018/2/layout/IconVerticalSolidList"/>
    <dgm:cxn modelId="{580C1D86-948E-4AEF-B9AB-2F1F811E5729}" srcId="{E527DFCA-3FB8-47D8-ACAE-8F7180FADD5A}" destId="{2F12D792-B43F-4144-B6B4-62A234A0AAA9}" srcOrd="4" destOrd="0" parTransId="{25CAF653-5145-4939-A09C-40DEE67C3A05}" sibTransId="{8D17EBB0-BB21-4F5F-9006-1C60226A03CB}"/>
    <dgm:cxn modelId="{04A8288D-E93B-44D8-A897-625FE0B18135}" srcId="{E527DFCA-3FB8-47D8-ACAE-8F7180FADD5A}" destId="{E3347590-7551-440B-9D2C-2993717E729D}" srcOrd="3" destOrd="0" parTransId="{68FFE5F4-056F-40EE-9CCF-EA21FEA0E3B3}" sibTransId="{E745F729-F08B-4762-816F-6ECD25DCA7E7}"/>
    <dgm:cxn modelId="{C941DC91-F8AB-4017-A41E-28843B007F92}" type="presOf" srcId="{E3347590-7551-440B-9D2C-2993717E729D}" destId="{4AA75798-01DA-4F1E-833B-62CB66C1259A}" srcOrd="0" destOrd="0" presId="urn:microsoft.com/office/officeart/2018/2/layout/IconVerticalSolidList"/>
    <dgm:cxn modelId="{F14E4FA6-D223-49AB-839F-A95DD2567286}" type="presOf" srcId="{D850D906-1769-4C8C-9899-509E63FD78A8}" destId="{7BD63855-52C5-4D74-86FA-6B13C03C6ED0}" srcOrd="0" destOrd="0" presId="urn:microsoft.com/office/officeart/2018/2/layout/IconVerticalSolidList"/>
    <dgm:cxn modelId="{D9628ECA-A398-49ED-AC2E-5DF61587EFE1}" srcId="{E527DFCA-3FB8-47D8-ACAE-8F7180FADD5A}" destId="{C10197DA-C043-44B7-905C-B1D0B40429F7}" srcOrd="0" destOrd="0" parTransId="{707E37CA-EEAF-430D-92D8-D7F80772EC28}" sibTransId="{C7050265-AE60-48E4-A7DC-F928FA28215B}"/>
    <dgm:cxn modelId="{5FDAC8E3-D899-419D-8564-BCDB216B7295}" type="presOf" srcId="{E527DFCA-3FB8-47D8-ACAE-8F7180FADD5A}" destId="{361E8215-C52B-423F-8E47-BD755D696F77}" srcOrd="0" destOrd="0" presId="urn:microsoft.com/office/officeart/2018/2/layout/IconVerticalSolidList"/>
    <dgm:cxn modelId="{126EA3E9-5A11-4926-A8DB-5E206765480E}" type="presOf" srcId="{B3B896CE-3E27-4A9D-A953-FB68191C9D08}" destId="{5FE673E4-F647-41A3-9E3C-56D44421B67B}" srcOrd="0" destOrd="0" presId="urn:microsoft.com/office/officeart/2018/2/layout/IconVerticalSolidList"/>
    <dgm:cxn modelId="{BEF20EEC-69B1-4017-BA6A-D33EDD619980}" srcId="{E527DFCA-3FB8-47D8-ACAE-8F7180FADD5A}" destId="{F63C3370-2F2B-4D6D-8514-121828EFD6C1}" srcOrd="2" destOrd="0" parTransId="{19BDD5D7-75E2-4212-9151-856F0E54D34F}" sibTransId="{E0B202D6-9E1A-477B-AA5F-413DE6C33520}"/>
    <dgm:cxn modelId="{395703F9-51A5-4A45-9B75-5DE9250AF6EA}" type="presOf" srcId="{F63C3370-2F2B-4D6D-8514-121828EFD6C1}" destId="{5E87F554-9E30-498C-A768-E7E0C2C6592A}" srcOrd="0" destOrd="0" presId="urn:microsoft.com/office/officeart/2018/2/layout/IconVerticalSolidList"/>
    <dgm:cxn modelId="{A1EB1AF9-CC5E-44F6-864C-0C72A861AB8D}" srcId="{E527DFCA-3FB8-47D8-ACAE-8F7180FADD5A}" destId="{B3B896CE-3E27-4A9D-A953-FB68191C9D08}" srcOrd="1" destOrd="0" parTransId="{4746240D-A9EF-4D4D-8E0E-17D93EF9CCA4}" sibTransId="{6122F1BE-75AE-49B3-BF22-8B06AFC5396F}"/>
    <dgm:cxn modelId="{93A0FEC7-3C3D-4A9A-9F54-78F40EA64439}" type="presParOf" srcId="{361E8215-C52B-423F-8E47-BD755D696F77}" destId="{D4189ADC-21F3-4BB7-AD70-1F4F0DC0FB1B}" srcOrd="0" destOrd="0" presId="urn:microsoft.com/office/officeart/2018/2/layout/IconVerticalSolidList"/>
    <dgm:cxn modelId="{874CDD55-F263-4DB2-BFEF-20CBBAB3FFB5}" type="presParOf" srcId="{D4189ADC-21F3-4BB7-AD70-1F4F0DC0FB1B}" destId="{6C45A7CE-31EC-4FC0-92B5-D1FF77FD3333}" srcOrd="0" destOrd="0" presId="urn:microsoft.com/office/officeart/2018/2/layout/IconVerticalSolidList"/>
    <dgm:cxn modelId="{F2E14507-175F-4575-94B0-6E714EBBEC8E}" type="presParOf" srcId="{D4189ADC-21F3-4BB7-AD70-1F4F0DC0FB1B}" destId="{0E712958-A916-4675-8E9E-73E9C6398121}" srcOrd="1" destOrd="0" presId="urn:microsoft.com/office/officeart/2018/2/layout/IconVerticalSolidList"/>
    <dgm:cxn modelId="{841118D9-9378-4AF6-AE9E-17AB91811CF0}" type="presParOf" srcId="{D4189ADC-21F3-4BB7-AD70-1F4F0DC0FB1B}" destId="{DFDF2B8D-9CF3-4D1E-983F-AB17F8E89A21}" srcOrd="2" destOrd="0" presId="urn:microsoft.com/office/officeart/2018/2/layout/IconVerticalSolidList"/>
    <dgm:cxn modelId="{1F4DFAD0-B0D8-43D9-B339-8E67C78BAF5F}" type="presParOf" srcId="{D4189ADC-21F3-4BB7-AD70-1F4F0DC0FB1B}" destId="{F4E39222-84BE-40EC-A6BC-480DB74A3D0C}" srcOrd="3" destOrd="0" presId="urn:microsoft.com/office/officeart/2018/2/layout/IconVerticalSolidList"/>
    <dgm:cxn modelId="{0136E383-0037-41DD-9F15-56060F75F6F2}" type="presParOf" srcId="{361E8215-C52B-423F-8E47-BD755D696F77}" destId="{9CC9E6C1-BD97-4136-8620-C82830C0326E}" srcOrd="1" destOrd="0" presId="urn:microsoft.com/office/officeart/2018/2/layout/IconVerticalSolidList"/>
    <dgm:cxn modelId="{FEEF41AF-9739-425B-A411-D01F39F80D85}" type="presParOf" srcId="{361E8215-C52B-423F-8E47-BD755D696F77}" destId="{B70E67FF-1820-42B7-AF4E-0325D83BDB33}" srcOrd="2" destOrd="0" presId="urn:microsoft.com/office/officeart/2018/2/layout/IconVerticalSolidList"/>
    <dgm:cxn modelId="{52DE4726-C9A1-489A-8CF5-3F7A1E9B1DF6}" type="presParOf" srcId="{B70E67FF-1820-42B7-AF4E-0325D83BDB33}" destId="{1632EB42-C97F-4E90-917D-FCD136BDF291}" srcOrd="0" destOrd="0" presId="urn:microsoft.com/office/officeart/2018/2/layout/IconVerticalSolidList"/>
    <dgm:cxn modelId="{463A1076-3750-4712-9C05-D5577055E99A}" type="presParOf" srcId="{B70E67FF-1820-42B7-AF4E-0325D83BDB33}" destId="{F9A10609-A10B-4C3E-B291-F8631EE3921A}" srcOrd="1" destOrd="0" presId="urn:microsoft.com/office/officeart/2018/2/layout/IconVerticalSolidList"/>
    <dgm:cxn modelId="{39A1086F-6AE2-4F68-A6D3-EB0229194838}" type="presParOf" srcId="{B70E67FF-1820-42B7-AF4E-0325D83BDB33}" destId="{9D523242-4B25-4049-B849-D780C77BE39E}" srcOrd="2" destOrd="0" presId="urn:microsoft.com/office/officeart/2018/2/layout/IconVerticalSolidList"/>
    <dgm:cxn modelId="{03117967-83FF-4904-A348-C4FC96DB85C1}" type="presParOf" srcId="{B70E67FF-1820-42B7-AF4E-0325D83BDB33}" destId="{5FE673E4-F647-41A3-9E3C-56D44421B67B}" srcOrd="3" destOrd="0" presId="urn:microsoft.com/office/officeart/2018/2/layout/IconVerticalSolidList"/>
    <dgm:cxn modelId="{3E047BA0-FB6F-412A-8F5E-23D08E04B6C2}" type="presParOf" srcId="{361E8215-C52B-423F-8E47-BD755D696F77}" destId="{EEBEDFFD-23A2-4D93-9881-334E05F72E97}" srcOrd="3" destOrd="0" presId="urn:microsoft.com/office/officeart/2018/2/layout/IconVerticalSolidList"/>
    <dgm:cxn modelId="{B2F5F58F-4D30-4C8C-9B81-602A125976DD}" type="presParOf" srcId="{361E8215-C52B-423F-8E47-BD755D696F77}" destId="{A8606DFF-3077-46F8-BB90-0443739AEBA3}" srcOrd="4" destOrd="0" presId="urn:microsoft.com/office/officeart/2018/2/layout/IconVerticalSolidList"/>
    <dgm:cxn modelId="{60DAF879-A630-4A7C-8B71-18DA1524666F}" type="presParOf" srcId="{A8606DFF-3077-46F8-BB90-0443739AEBA3}" destId="{F48443D4-9ADA-41F1-B2E4-70E9078C2F2C}" srcOrd="0" destOrd="0" presId="urn:microsoft.com/office/officeart/2018/2/layout/IconVerticalSolidList"/>
    <dgm:cxn modelId="{96DF3F4C-7FCD-4930-ABD4-4D67F9C1689D}" type="presParOf" srcId="{A8606DFF-3077-46F8-BB90-0443739AEBA3}" destId="{B47465D4-AD85-48D4-89CD-FF85C4CABD0C}" srcOrd="1" destOrd="0" presId="urn:microsoft.com/office/officeart/2018/2/layout/IconVerticalSolidList"/>
    <dgm:cxn modelId="{1C0B517E-58FF-46E3-9E36-7E9767B3CDEE}" type="presParOf" srcId="{A8606DFF-3077-46F8-BB90-0443739AEBA3}" destId="{5DA96228-A767-48BA-9262-D05ABAB623DB}" srcOrd="2" destOrd="0" presId="urn:microsoft.com/office/officeart/2018/2/layout/IconVerticalSolidList"/>
    <dgm:cxn modelId="{383C24AC-15A4-459B-A25B-D5A9C46945BE}" type="presParOf" srcId="{A8606DFF-3077-46F8-BB90-0443739AEBA3}" destId="{5E87F554-9E30-498C-A768-E7E0C2C6592A}" srcOrd="3" destOrd="0" presId="urn:microsoft.com/office/officeart/2018/2/layout/IconVerticalSolidList"/>
    <dgm:cxn modelId="{41BE7743-3D54-4365-BBF3-574FE3743546}" type="presParOf" srcId="{361E8215-C52B-423F-8E47-BD755D696F77}" destId="{CCB7DD31-515D-42CA-99AC-9CE7586FF7D1}" srcOrd="5" destOrd="0" presId="urn:microsoft.com/office/officeart/2018/2/layout/IconVerticalSolidList"/>
    <dgm:cxn modelId="{1152CA12-F2F1-40ED-B36C-B551B0B772EC}" type="presParOf" srcId="{361E8215-C52B-423F-8E47-BD755D696F77}" destId="{5C20CBFC-F932-4D9D-A0C3-13ED028D412C}" srcOrd="6" destOrd="0" presId="urn:microsoft.com/office/officeart/2018/2/layout/IconVerticalSolidList"/>
    <dgm:cxn modelId="{7A7E37D0-6789-43A3-9B54-BF26AC646A1E}" type="presParOf" srcId="{5C20CBFC-F932-4D9D-A0C3-13ED028D412C}" destId="{22A86E1A-CB76-4122-81F9-E801EC4C3256}" srcOrd="0" destOrd="0" presId="urn:microsoft.com/office/officeart/2018/2/layout/IconVerticalSolidList"/>
    <dgm:cxn modelId="{675D38B5-AF25-4853-9C60-C78510D8E5C4}" type="presParOf" srcId="{5C20CBFC-F932-4D9D-A0C3-13ED028D412C}" destId="{6CF63759-4F17-43F2-A764-BC4EE1DCD7FF}" srcOrd="1" destOrd="0" presId="urn:microsoft.com/office/officeart/2018/2/layout/IconVerticalSolidList"/>
    <dgm:cxn modelId="{AFC57AD6-BEDF-467B-9225-50B84AC4CC58}" type="presParOf" srcId="{5C20CBFC-F932-4D9D-A0C3-13ED028D412C}" destId="{090773A3-AC02-4016-98A6-ECC8A696149B}" srcOrd="2" destOrd="0" presId="urn:microsoft.com/office/officeart/2018/2/layout/IconVerticalSolidList"/>
    <dgm:cxn modelId="{77B89EB5-4220-4906-841B-E249B949C291}" type="presParOf" srcId="{5C20CBFC-F932-4D9D-A0C3-13ED028D412C}" destId="{4AA75798-01DA-4F1E-833B-62CB66C1259A}" srcOrd="3" destOrd="0" presId="urn:microsoft.com/office/officeart/2018/2/layout/IconVerticalSolidList"/>
    <dgm:cxn modelId="{5B744E2B-FB2F-42C8-9DDF-873BAF9177CC}" type="presParOf" srcId="{361E8215-C52B-423F-8E47-BD755D696F77}" destId="{6FE18790-F9DC-4182-9018-6AE52CC9F588}" srcOrd="7" destOrd="0" presId="urn:microsoft.com/office/officeart/2018/2/layout/IconVerticalSolidList"/>
    <dgm:cxn modelId="{4769E235-4920-4C00-A5B8-0A8466A3073B}" type="presParOf" srcId="{361E8215-C52B-423F-8E47-BD755D696F77}" destId="{E369AA61-49B6-4D00-B1E0-476717B20EBA}" srcOrd="8" destOrd="0" presId="urn:microsoft.com/office/officeart/2018/2/layout/IconVerticalSolidList"/>
    <dgm:cxn modelId="{4946F307-9CDE-47E4-B169-D2498D95EC48}" type="presParOf" srcId="{E369AA61-49B6-4D00-B1E0-476717B20EBA}" destId="{3B5215C5-1E69-4172-B9C8-4B7AFBF37179}" srcOrd="0" destOrd="0" presId="urn:microsoft.com/office/officeart/2018/2/layout/IconVerticalSolidList"/>
    <dgm:cxn modelId="{2CAA32AA-9B49-4ADF-A702-A9485F3A61C5}" type="presParOf" srcId="{E369AA61-49B6-4D00-B1E0-476717B20EBA}" destId="{42AF8DBE-414D-4B83-8652-376147AB8FDB}" srcOrd="1" destOrd="0" presId="urn:microsoft.com/office/officeart/2018/2/layout/IconVerticalSolidList"/>
    <dgm:cxn modelId="{0DEF6D80-32E8-498C-B7C7-63AAF26A5883}" type="presParOf" srcId="{E369AA61-49B6-4D00-B1E0-476717B20EBA}" destId="{362346A7-7E8A-4DA2-9DB6-5EF138A08157}" srcOrd="2" destOrd="0" presId="urn:microsoft.com/office/officeart/2018/2/layout/IconVerticalSolidList"/>
    <dgm:cxn modelId="{22B36EEC-125C-4AA4-9C46-E3BC45E4E6B0}" type="presParOf" srcId="{E369AA61-49B6-4D00-B1E0-476717B20EBA}" destId="{DEE2B392-211B-430E-BF63-434D62693147}" srcOrd="3" destOrd="0" presId="urn:microsoft.com/office/officeart/2018/2/layout/IconVerticalSolidList"/>
    <dgm:cxn modelId="{C3E657C6-C6E1-4A47-B726-C696FCE7C0EB}" type="presParOf" srcId="{361E8215-C52B-423F-8E47-BD755D696F77}" destId="{547F28F6-18BF-415F-844C-DD45A31C7B7F}" srcOrd="9" destOrd="0" presId="urn:microsoft.com/office/officeart/2018/2/layout/IconVerticalSolidList"/>
    <dgm:cxn modelId="{B77B01A4-89B3-46D2-9D2B-E5CD2F215C7A}" type="presParOf" srcId="{361E8215-C52B-423F-8E47-BD755D696F77}" destId="{1EF8E759-E315-4528-B4C4-FDCAA3D720B8}" srcOrd="10" destOrd="0" presId="urn:microsoft.com/office/officeart/2018/2/layout/IconVerticalSolidList"/>
    <dgm:cxn modelId="{54DCF564-DF35-4827-B88F-690B7915A380}" type="presParOf" srcId="{1EF8E759-E315-4528-B4C4-FDCAA3D720B8}" destId="{4A902DE0-025D-415A-8B61-54472FA42ADE}" srcOrd="0" destOrd="0" presId="urn:microsoft.com/office/officeart/2018/2/layout/IconVerticalSolidList"/>
    <dgm:cxn modelId="{FA12655F-83E7-4BC4-BECF-971B3DC81BA6}" type="presParOf" srcId="{1EF8E759-E315-4528-B4C4-FDCAA3D720B8}" destId="{3E3CF50D-8A29-4D57-A338-A45C955BCB09}" srcOrd="1" destOrd="0" presId="urn:microsoft.com/office/officeart/2018/2/layout/IconVerticalSolidList"/>
    <dgm:cxn modelId="{99D8F322-9DF4-4FBD-ACDF-55710F12BCCB}" type="presParOf" srcId="{1EF8E759-E315-4528-B4C4-FDCAA3D720B8}" destId="{E78B46A6-D1DF-48FC-B36C-8333D7BDFEC0}" srcOrd="2" destOrd="0" presId="urn:microsoft.com/office/officeart/2018/2/layout/IconVerticalSolidList"/>
    <dgm:cxn modelId="{FAFF079D-339F-4D70-9B67-9D78C501E8AB}" type="presParOf" srcId="{1EF8E759-E315-4528-B4C4-FDCAA3D720B8}" destId="{7BD63855-52C5-4D74-86FA-6B13C03C6E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27DFCA-3FB8-47D8-ACAE-8F7180FADD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10197DA-C043-44B7-905C-B1D0B40429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User and Item IDs are used as Inputs</a:t>
          </a:r>
          <a:endParaRPr lang="en-US"/>
        </a:p>
      </dgm:t>
    </dgm:pt>
    <dgm:pt modelId="{707E37CA-EEAF-430D-92D8-D7F80772EC28}" type="parTrans" cxnId="{D9628ECA-A398-49ED-AC2E-5DF61587EFE1}">
      <dgm:prSet/>
      <dgm:spPr/>
      <dgm:t>
        <a:bodyPr/>
        <a:lstStyle/>
        <a:p>
          <a:endParaRPr lang="en-US"/>
        </a:p>
      </dgm:t>
    </dgm:pt>
    <dgm:pt modelId="{C7050265-AE60-48E4-A7DC-F928FA28215B}" type="sibTrans" cxnId="{D9628ECA-A398-49ED-AC2E-5DF61587EFE1}">
      <dgm:prSet/>
      <dgm:spPr/>
      <dgm:t>
        <a:bodyPr/>
        <a:lstStyle/>
        <a:p>
          <a:endParaRPr lang="en-US"/>
        </a:p>
      </dgm:t>
    </dgm:pt>
    <dgm:pt modelId="{B3B896CE-3E27-4A9D-A953-FB68191C9D0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Embeddings are made for users and items. These are the parameters that get trained. </a:t>
          </a:r>
          <a:endParaRPr lang="en-US"/>
        </a:p>
      </dgm:t>
    </dgm:pt>
    <dgm:pt modelId="{4746240D-A9EF-4D4D-8E0E-17D93EF9CCA4}" type="parTrans" cxnId="{A1EB1AF9-CC5E-44F6-864C-0C72A861AB8D}">
      <dgm:prSet/>
      <dgm:spPr/>
      <dgm:t>
        <a:bodyPr/>
        <a:lstStyle/>
        <a:p>
          <a:endParaRPr lang="en-US"/>
        </a:p>
      </dgm:t>
    </dgm:pt>
    <dgm:pt modelId="{6122F1BE-75AE-49B3-BF22-8B06AFC5396F}" type="sibTrans" cxnId="{A1EB1AF9-CC5E-44F6-864C-0C72A861AB8D}">
      <dgm:prSet/>
      <dgm:spPr/>
      <dgm:t>
        <a:bodyPr/>
        <a:lstStyle/>
        <a:p>
          <a:endParaRPr lang="en-US"/>
        </a:p>
      </dgm:t>
    </dgm:pt>
    <dgm:pt modelId="{E3347590-7551-440B-9D2C-2993717E72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 latent vector is calculated by concatenating the User and Item Vectors.</a:t>
          </a:r>
          <a:endParaRPr lang="en-US"/>
        </a:p>
      </dgm:t>
    </dgm:pt>
    <dgm:pt modelId="{68FFE5F4-056F-40EE-9CCF-EA21FEA0E3B3}" type="parTrans" cxnId="{04A8288D-E93B-44D8-A897-625FE0B18135}">
      <dgm:prSet/>
      <dgm:spPr/>
      <dgm:t>
        <a:bodyPr/>
        <a:lstStyle/>
        <a:p>
          <a:endParaRPr lang="en-US"/>
        </a:p>
      </dgm:t>
    </dgm:pt>
    <dgm:pt modelId="{E745F729-F08B-4762-816F-6ECD25DCA7E7}" type="sibTrans" cxnId="{04A8288D-E93B-44D8-A897-625FE0B18135}">
      <dgm:prSet/>
      <dgm:spPr/>
      <dgm:t>
        <a:bodyPr/>
        <a:lstStyle/>
        <a:p>
          <a:endParaRPr lang="en-US"/>
        </a:p>
      </dgm:t>
    </dgm:pt>
    <dgm:pt modelId="{2F12D792-B43F-4144-B6B4-62A234A0AA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Latent Vector is then fed to multi-layer Perceptron, which computes the score</a:t>
          </a:r>
        </a:p>
      </dgm:t>
    </dgm:pt>
    <dgm:pt modelId="{25CAF653-5145-4939-A09C-40DEE67C3A05}" type="parTrans" cxnId="{580C1D86-948E-4AEF-B9AB-2F1F811E5729}">
      <dgm:prSet/>
      <dgm:spPr/>
      <dgm:t>
        <a:bodyPr/>
        <a:lstStyle/>
        <a:p>
          <a:endParaRPr lang="en-US"/>
        </a:p>
      </dgm:t>
    </dgm:pt>
    <dgm:pt modelId="{8D17EBB0-BB21-4F5F-9006-1C60226A03CB}" type="sibTrans" cxnId="{580C1D86-948E-4AEF-B9AB-2F1F811E5729}">
      <dgm:prSet/>
      <dgm:spPr/>
      <dgm:t>
        <a:bodyPr/>
        <a:lstStyle/>
        <a:p>
          <a:endParaRPr lang="en-US"/>
        </a:p>
      </dgm:t>
    </dgm:pt>
    <dgm:pt modelId="{F63C3370-2F2B-4D6D-8514-121828EFD6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Embeddings are Flattened to get user and item vectors</a:t>
          </a:r>
          <a:endParaRPr lang="en-US"/>
        </a:p>
      </dgm:t>
    </dgm:pt>
    <dgm:pt modelId="{19BDD5D7-75E2-4212-9151-856F0E54D34F}" type="parTrans" cxnId="{BEF20EEC-69B1-4017-BA6A-D33EDD619980}">
      <dgm:prSet/>
      <dgm:spPr/>
      <dgm:t>
        <a:bodyPr/>
        <a:lstStyle/>
        <a:p>
          <a:endParaRPr lang="en-US"/>
        </a:p>
      </dgm:t>
    </dgm:pt>
    <dgm:pt modelId="{E0B202D6-9E1A-477B-AA5F-413DE6C33520}" type="sibTrans" cxnId="{BEF20EEC-69B1-4017-BA6A-D33EDD619980}">
      <dgm:prSet/>
      <dgm:spPr/>
      <dgm:t>
        <a:bodyPr/>
        <a:lstStyle/>
        <a:p>
          <a:endParaRPr lang="en-US"/>
        </a:p>
      </dgm:t>
    </dgm:pt>
    <dgm:pt modelId="{D850D906-1769-4C8C-9899-509E63FD78A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Serves as the </a:t>
          </a:r>
          <a:r>
            <a:rPr lang="en-GB" err="1"/>
            <a:t>the</a:t>
          </a:r>
          <a:r>
            <a:rPr lang="en-GB"/>
            <a:t> non-linear component in the </a:t>
          </a:r>
          <a:r>
            <a:rPr lang="en-GB" err="1"/>
            <a:t>NeuMF</a:t>
          </a:r>
          <a:r>
            <a:rPr lang="en-GB"/>
            <a:t> hybrid model</a:t>
          </a:r>
          <a:endParaRPr lang="en-US"/>
        </a:p>
      </dgm:t>
    </dgm:pt>
    <dgm:pt modelId="{28586675-E2A6-4C96-BA55-12766D74615B}" type="sibTrans" cxnId="{9B43A727-A1DE-41F3-AB8E-04F33370AE7F}">
      <dgm:prSet/>
      <dgm:spPr/>
      <dgm:t>
        <a:bodyPr/>
        <a:lstStyle/>
        <a:p>
          <a:endParaRPr lang="en-US"/>
        </a:p>
      </dgm:t>
    </dgm:pt>
    <dgm:pt modelId="{FD806844-7FD0-4801-82E5-778F650E93BF}" type="parTrans" cxnId="{9B43A727-A1DE-41F3-AB8E-04F33370AE7F}">
      <dgm:prSet/>
      <dgm:spPr/>
      <dgm:t>
        <a:bodyPr/>
        <a:lstStyle/>
        <a:p>
          <a:endParaRPr lang="en-US"/>
        </a:p>
      </dgm:t>
    </dgm:pt>
    <dgm:pt modelId="{361E8215-C52B-423F-8E47-BD755D696F77}" type="pres">
      <dgm:prSet presAssocID="{E527DFCA-3FB8-47D8-ACAE-8F7180FADD5A}" presName="root" presStyleCnt="0">
        <dgm:presLayoutVars>
          <dgm:dir/>
          <dgm:resizeHandles val="exact"/>
        </dgm:presLayoutVars>
      </dgm:prSet>
      <dgm:spPr/>
    </dgm:pt>
    <dgm:pt modelId="{D4189ADC-21F3-4BB7-AD70-1F4F0DC0FB1B}" type="pres">
      <dgm:prSet presAssocID="{C10197DA-C043-44B7-905C-B1D0B40429F7}" presName="compNode" presStyleCnt="0"/>
      <dgm:spPr/>
    </dgm:pt>
    <dgm:pt modelId="{6C45A7CE-31EC-4FC0-92B5-D1FF77FD3333}" type="pres">
      <dgm:prSet presAssocID="{C10197DA-C043-44B7-905C-B1D0B40429F7}" presName="bgRect" presStyleLbl="bgShp" presStyleIdx="0" presStyleCnt="6"/>
      <dgm:spPr/>
    </dgm:pt>
    <dgm:pt modelId="{0E712958-A916-4675-8E9E-73E9C6398121}" type="pres">
      <dgm:prSet presAssocID="{C10197DA-C043-44B7-905C-B1D0B40429F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FDF2B8D-9CF3-4D1E-983F-AB17F8E89A21}" type="pres">
      <dgm:prSet presAssocID="{C10197DA-C043-44B7-905C-B1D0B40429F7}" presName="spaceRect" presStyleCnt="0"/>
      <dgm:spPr/>
    </dgm:pt>
    <dgm:pt modelId="{F4E39222-84BE-40EC-A6BC-480DB74A3D0C}" type="pres">
      <dgm:prSet presAssocID="{C10197DA-C043-44B7-905C-B1D0B40429F7}" presName="parTx" presStyleLbl="revTx" presStyleIdx="0" presStyleCnt="6">
        <dgm:presLayoutVars>
          <dgm:chMax val="0"/>
          <dgm:chPref val="0"/>
        </dgm:presLayoutVars>
      </dgm:prSet>
      <dgm:spPr/>
    </dgm:pt>
    <dgm:pt modelId="{9CC9E6C1-BD97-4136-8620-C82830C0326E}" type="pres">
      <dgm:prSet presAssocID="{C7050265-AE60-48E4-A7DC-F928FA28215B}" presName="sibTrans" presStyleCnt="0"/>
      <dgm:spPr/>
    </dgm:pt>
    <dgm:pt modelId="{B70E67FF-1820-42B7-AF4E-0325D83BDB33}" type="pres">
      <dgm:prSet presAssocID="{B3B896CE-3E27-4A9D-A953-FB68191C9D08}" presName="compNode" presStyleCnt="0"/>
      <dgm:spPr/>
    </dgm:pt>
    <dgm:pt modelId="{1632EB42-C97F-4E90-917D-FCD136BDF291}" type="pres">
      <dgm:prSet presAssocID="{B3B896CE-3E27-4A9D-A953-FB68191C9D08}" presName="bgRect" presStyleLbl="bgShp" presStyleIdx="1" presStyleCnt="6"/>
      <dgm:spPr/>
    </dgm:pt>
    <dgm:pt modelId="{F9A10609-A10B-4C3E-B291-F8631EE3921A}" type="pres">
      <dgm:prSet presAssocID="{B3B896CE-3E27-4A9D-A953-FB68191C9D0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D523242-4B25-4049-B849-D780C77BE39E}" type="pres">
      <dgm:prSet presAssocID="{B3B896CE-3E27-4A9D-A953-FB68191C9D08}" presName="spaceRect" presStyleCnt="0"/>
      <dgm:spPr/>
    </dgm:pt>
    <dgm:pt modelId="{5FE673E4-F647-41A3-9E3C-56D44421B67B}" type="pres">
      <dgm:prSet presAssocID="{B3B896CE-3E27-4A9D-A953-FB68191C9D08}" presName="parTx" presStyleLbl="revTx" presStyleIdx="1" presStyleCnt="6">
        <dgm:presLayoutVars>
          <dgm:chMax val="0"/>
          <dgm:chPref val="0"/>
        </dgm:presLayoutVars>
      </dgm:prSet>
      <dgm:spPr/>
    </dgm:pt>
    <dgm:pt modelId="{EEBEDFFD-23A2-4D93-9881-334E05F72E97}" type="pres">
      <dgm:prSet presAssocID="{6122F1BE-75AE-49B3-BF22-8B06AFC5396F}" presName="sibTrans" presStyleCnt="0"/>
      <dgm:spPr/>
    </dgm:pt>
    <dgm:pt modelId="{A8606DFF-3077-46F8-BB90-0443739AEBA3}" type="pres">
      <dgm:prSet presAssocID="{F63C3370-2F2B-4D6D-8514-121828EFD6C1}" presName="compNode" presStyleCnt="0"/>
      <dgm:spPr/>
    </dgm:pt>
    <dgm:pt modelId="{F48443D4-9ADA-41F1-B2E4-70E9078C2F2C}" type="pres">
      <dgm:prSet presAssocID="{F63C3370-2F2B-4D6D-8514-121828EFD6C1}" presName="bgRect" presStyleLbl="bgShp" presStyleIdx="2" presStyleCnt="6"/>
      <dgm:spPr/>
    </dgm:pt>
    <dgm:pt modelId="{B47465D4-AD85-48D4-89CD-FF85C4CABD0C}" type="pres">
      <dgm:prSet presAssocID="{F63C3370-2F2B-4D6D-8514-121828EFD6C1}" presName="iconRect" presStyleLbl="node1" presStyleIdx="2" presStyleCnt="6"/>
      <dgm:spPr/>
    </dgm:pt>
    <dgm:pt modelId="{5DA96228-A767-48BA-9262-D05ABAB623DB}" type="pres">
      <dgm:prSet presAssocID="{F63C3370-2F2B-4D6D-8514-121828EFD6C1}" presName="spaceRect" presStyleCnt="0"/>
      <dgm:spPr/>
    </dgm:pt>
    <dgm:pt modelId="{5E87F554-9E30-498C-A768-E7E0C2C6592A}" type="pres">
      <dgm:prSet presAssocID="{F63C3370-2F2B-4D6D-8514-121828EFD6C1}" presName="parTx" presStyleLbl="revTx" presStyleIdx="2" presStyleCnt="6">
        <dgm:presLayoutVars>
          <dgm:chMax val="0"/>
          <dgm:chPref val="0"/>
        </dgm:presLayoutVars>
      </dgm:prSet>
      <dgm:spPr/>
    </dgm:pt>
    <dgm:pt modelId="{CCB7DD31-515D-42CA-99AC-9CE7586FF7D1}" type="pres">
      <dgm:prSet presAssocID="{E0B202D6-9E1A-477B-AA5F-413DE6C33520}" presName="sibTrans" presStyleCnt="0"/>
      <dgm:spPr/>
    </dgm:pt>
    <dgm:pt modelId="{5C20CBFC-F932-4D9D-A0C3-13ED028D412C}" type="pres">
      <dgm:prSet presAssocID="{E3347590-7551-440B-9D2C-2993717E729D}" presName="compNode" presStyleCnt="0"/>
      <dgm:spPr/>
    </dgm:pt>
    <dgm:pt modelId="{22A86E1A-CB76-4122-81F9-E801EC4C3256}" type="pres">
      <dgm:prSet presAssocID="{E3347590-7551-440B-9D2C-2993717E729D}" presName="bgRect" presStyleLbl="bgShp" presStyleIdx="3" presStyleCnt="6" custLinFactNeighborX="522" custLinFactNeighborY="-2077"/>
      <dgm:spPr/>
    </dgm:pt>
    <dgm:pt modelId="{6CF63759-4F17-43F2-A764-BC4EE1DCD7FF}" type="pres">
      <dgm:prSet presAssocID="{E3347590-7551-440B-9D2C-2993717E729D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090773A3-AC02-4016-98A6-ECC8A696149B}" type="pres">
      <dgm:prSet presAssocID="{E3347590-7551-440B-9D2C-2993717E729D}" presName="spaceRect" presStyleCnt="0"/>
      <dgm:spPr/>
    </dgm:pt>
    <dgm:pt modelId="{4AA75798-01DA-4F1E-833B-62CB66C1259A}" type="pres">
      <dgm:prSet presAssocID="{E3347590-7551-440B-9D2C-2993717E729D}" presName="parTx" presStyleLbl="revTx" presStyleIdx="3" presStyleCnt="6">
        <dgm:presLayoutVars>
          <dgm:chMax val="0"/>
          <dgm:chPref val="0"/>
        </dgm:presLayoutVars>
      </dgm:prSet>
      <dgm:spPr/>
    </dgm:pt>
    <dgm:pt modelId="{6FE18790-F9DC-4182-9018-6AE52CC9F588}" type="pres">
      <dgm:prSet presAssocID="{E745F729-F08B-4762-816F-6ECD25DCA7E7}" presName="sibTrans" presStyleCnt="0"/>
      <dgm:spPr/>
    </dgm:pt>
    <dgm:pt modelId="{E369AA61-49B6-4D00-B1E0-476717B20EBA}" type="pres">
      <dgm:prSet presAssocID="{2F12D792-B43F-4144-B6B4-62A234A0AAA9}" presName="compNode" presStyleCnt="0"/>
      <dgm:spPr/>
    </dgm:pt>
    <dgm:pt modelId="{3B5215C5-1E69-4172-B9C8-4B7AFBF37179}" type="pres">
      <dgm:prSet presAssocID="{2F12D792-B43F-4144-B6B4-62A234A0AAA9}" presName="bgRect" presStyleLbl="bgShp" presStyleIdx="4" presStyleCnt="6"/>
      <dgm:spPr/>
    </dgm:pt>
    <dgm:pt modelId="{42AF8DBE-414D-4B83-8652-376147AB8FDB}" type="pres">
      <dgm:prSet presAssocID="{2F12D792-B43F-4144-B6B4-62A234A0AAA9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62346A7-7E8A-4DA2-9DB6-5EF138A08157}" type="pres">
      <dgm:prSet presAssocID="{2F12D792-B43F-4144-B6B4-62A234A0AAA9}" presName="spaceRect" presStyleCnt="0"/>
      <dgm:spPr/>
    </dgm:pt>
    <dgm:pt modelId="{DEE2B392-211B-430E-BF63-434D62693147}" type="pres">
      <dgm:prSet presAssocID="{2F12D792-B43F-4144-B6B4-62A234A0AAA9}" presName="parTx" presStyleLbl="revTx" presStyleIdx="4" presStyleCnt="6">
        <dgm:presLayoutVars>
          <dgm:chMax val="0"/>
          <dgm:chPref val="0"/>
        </dgm:presLayoutVars>
      </dgm:prSet>
      <dgm:spPr/>
    </dgm:pt>
    <dgm:pt modelId="{547F28F6-18BF-415F-844C-DD45A31C7B7F}" type="pres">
      <dgm:prSet presAssocID="{8D17EBB0-BB21-4F5F-9006-1C60226A03CB}" presName="sibTrans" presStyleCnt="0"/>
      <dgm:spPr/>
    </dgm:pt>
    <dgm:pt modelId="{1EF8E759-E315-4528-B4C4-FDCAA3D720B8}" type="pres">
      <dgm:prSet presAssocID="{D850D906-1769-4C8C-9899-509E63FD78A8}" presName="compNode" presStyleCnt="0"/>
      <dgm:spPr/>
    </dgm:pt>
    <dgm:pt modelId="{4A902DE0-025D-415A-8B61-54472FA42ADE}" type="pres">
      <dgm:prSet presAssocID="{D850D906-1769-4C8C-9899-509E63FD78A8}" presName="bgRect" presStyleLbl="bgShp" presStyleIdx="5" presStyleCnt="6"/>
      <dgm:spPr/>
    </dgm:pt>
    <dgm:pt modelId="{3E3CF50D-8A29-4D57-A338-A45C955BCB09}" type="pres">
      <dgm:prSet presAssocID="{D850D906-1769-4C8C-9899-509E63FD78A8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78B46A6-D1DF-48FC-B36C-8333D7BDFEC0}" type="pres">
      <dgm:prSet presAssocID="{D850D906-1769-4C8C-9899-509E63FD78A8}" presName="spaceRect" presStyleCnt="0"/>
      <dgm:spPr/>
    </dgm:pt>
    <dgm:pt modelId="{7BD63855-52C5-4D74-86FA-6B13C03C6ED0}" type="pres">
      <dgm:prSet presAssocID="{D850D906-1769-4C8C-9899-509E63FD78A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B43A727-A1DE-41F3-AB8E-04F33370AE7F}" srcId="{E527DFCA-3FB8-47D8-ACAE-8F7180FADD5A}" destId="{D850D906-1769-4C8C-9899-509E63FD78A8}" srcOrd="5" destOrd="0" parTransId="{FD806844-7FD0-4801-82E5-778F650E93BF}" sibTransId="{28586675-E2A6-4C96-BA55-12766D74615B}"/>
    <dgm:cxn modelId="{FEB8193C-67C4-4E55-A2E9-E79628979889}" type="presOf" srcId="{E3347590-7551-440B-9D2C-2993717E729D}" destId="{4AA75798-01DA-4F1E-833B-62CB66C1259A}" srcOrd="0" destOrd="0" presId="urn:microsoft.com/office/officeart/2018/2/layout/IconVerticalSolidList"/>
    <dgm:cxn modelId="{5FA2845D-687D-400B-B431-6459FCFA6B4A}" type="presOf" srcId="{2F12D792-B43F-4144-B6B4-62A234A0AAA9}" destId="{DEE2B392-211B-430E-BF63-434D62693147}" srcOrd="0" destOrd="0" presId="urn:microsoft.com/office/officeart/2018/2/layout/IconVerticalSolidList"/>
    <dgm:cxn modelId="{0B8A887A-1483-4172-9143-4FCF02E06961}" type="presOf" srcId="{B3B896CE-3E27-4A9D-A953-FB68191C9D08}" destId="{5FE673E4-F647-41A3-9E3C-56D44421B67B}" srcOrd="0" destOrd="0" presId="urn:microsoft.com/office/officeart/2018/2/layout/IconVerticalSolidList"/>
    <dgm:cxn modelId="{580C1D86-948E-4AEF-B9AB-2F1F811E5729}" srcId="{E527DFCA-3FB8-47D8-ACAE-8F7180FADD5A}" destId="{2F12D792-B43F-4144-B6B4-62A234A0AAA9}" srcOrd="4" destOrd="0" parTransId="{25CAF653-5145-4939-A09C-40DEE67C3A05}" sibTransId="{8D17EBB0-BB21-4F5F-9006-1C60226A03CB}"/>
    <dgm:cxn modelId="{04A8288D-E93B-44D8-A897-625FE0B18135}" srcId="{E527DFCA-3FB8-47D8-ACAE-8F7180FADD5A}" destId="{E3347590-7551-440B-9D2C-2993717E729D}" srcOrd="3" destOrd="0" parTransId="{68FFE5F4-056F-40EE-9CCF-EA21FEA0E3B3}" sibTransId="{E745F729-F08B-4762-816F-6ECD25DCA7E7}"/>
    <dgm:cxn modelId="{298077AF-5AC3-41E2-BA8F-C3F84F724139}" type="presOf" srcId="{C10197DA-C043-44B7-905C-B1D0B40429F7}" destId="{F4E39222-84BE-40EC-A6BC-480DB74A3D0C}" srcOrd="0" destOrd="0" presId="urn:microsoft.com/office/officeart/2018/2/layout/IconVerticalSolidList"/>
    <dgm:cxn modelId="{8002FEB1-3973-4539-A81F-F0A3995C97FF}" type="presOf" srcId="{D850D906-1769-4C8C-9899-509E63FD78A8}" destId="{7BD63855-52C5-4D74-86FA-6B13C03C6ED0}" srcOrd="0" destOrd="0" presId="urn:microsoft.com/office/officeart/2018/2/layout/IconVerticalSolidList"/>
    <dgm:cxn modelId="{D9628ECA-A398-49ED-AC2E-5DF61587EFE1}" srcId="{E527DFCA-3FB8-47D8-ACAE-8F7180FADD5A}" destId="{C10197DA-C043-44B7-905C-B1D0B40429F7}" srcOrd="0" destOrd="0" parTransId="{707E37CA-EEAF-430D-92D8-D7F80772EC28}" sibTransId="{C7050265-AE60-48E4-A7DC-F928FA28215B}"/>
    <dgm:cxn modelId="{5FDAC8E3-D899-419D-8564-BCDB216B7295}" type="presOf" srcId="{E527DFCA-3FB8-47D8-ACAE-8F7180FADD5A}" destId="{361E8215-C52B-423F-8E47-BD755D696F77}" srcOrd="0" destOrd="0" presId="urn:microsoft.com/office/officeart/2018/2/layout/IconVerticalSolidList"/>
    <dgm:cxn modelId="{BEF20EEC-69B1-4017-BA6A-D33EDD619980}" srcId="{E527DFCA-3FB8-47D8-ACAE-8F7180FADD5A}" destId="{F63C3370-2F2B-4D6D-8514-121828EFD6C1}" srcOrd="2" destOrd="0" parTransId="{19BDD5D7-75E2-4212-9151-856F0E54D34F}" sibTransId="{E0B202D6-9E1A-477B-AA5F-413DE6C33520}"/>
    <dgm:cxn modelId="{A1EB1AF9-CC5E-44F6-864C-0C72A861AB8D}" srcId="{E527DFCA-3FB8-47D8-ACAE-8F7180FADD5A}" destId="{B3B896CE-3E27-4A9D-A953-FB68191C9D08}" srcOrd="1" destOrd="0" parTransId="{4746240D-A9EF-4D4D-8E0E-17D93EF9CCA4}" sibTransId="{6122F1BE-75AE-49B3-BF22-8B06AFC5396F}"/>
    <dgm:cxn modelId="{D80587FE-1380-48C6-94C6-20A16D0740A8}" type="presOf" srcId="{F63C3370-2F2B-4D6D-8514-121828EFD6C1}" destId="{5E87F554-9E30-498C-A768-E7E0C2C6592A}" srcOrd="0" destOrd="0" presId="urn:microsoft.com/office/officeart/2018/2/layout/IconVerticalSolidList"/>
    <dgm:cxn modelId="{93A0FEC7-3C3D-4A9A-9F54-78F40EA64439}" type="presParOf" srcId="{361E8215-C52B-423F-8E47-BD755D696F77}" destId="{D4189ADC-21F3-4BB7-AD70-1F4F0DC0FB1B}" srcOrd="0" destOrd="0" presId="urn:microsoft.com/office/officeart/2018/2/layout/IconVerticalSolidList"/>
    <dgm:cxn modelId="{C1BA2476-9C4C-4B47-828A-C692870DD220}" type="presParOf" srcId="{D4189ADC-21F3-4BB7-AD70-1F4F0DC0FB1B}" destId="{6C45A7CE-31EC-4FC0-92B5-D1FF77FD3333}" srcOrd="0" destOrd="0" presId="urn:microsoft.com/office/officeart/2018/2/layout/IconVerticalSolidList"/>
    <dgm:cxn modelId="{734736E4-02D5-4C58-98C3-05CA0C42A493}" type="presParOf" srcId="{D4189ADC-21F3-4BB7-AD70-1F4F0DC0FB1B}" destId="{0E712958-A916-4675-8E9E-73E9C6398121}" srcOrd="1" destOrd="0" presId="urn:microsoft.com/office/officeart/2018/2/layout/IconVerticalSolidList"/>
    <dgm:cxn modelId="{0ABF8DAA-3234-4D48-B3D3-2E6B0D63065D}" type="presParOf" srcId="{D4189ADC-21F3-4BB7-AD70-1F4F0DC0FB1B}" destId="{DFDF2B8D-9CF3-4D1E-983F-AB17F8E89A21}" srcOrd="2" destOrd="0" presId="urn:microsoft.com/office/officeart/2018/2/layout/IconVerticalSolidList"/>
    <dgm:cxn modelId="{0958A557-5796-4B57-8CAB-8028BA88056A}" type="presParOf" srcId="{D4189ADC-21F3-4BB7-AD70-1F4F0DC0FB1B}" destId="{F4E39222-84BE-40EC-A6BC-480DB74A3D0C}" srcOrd="3" destOrd="0" presId="urn:microsoft.com/office/officeart/2018/2/layout/IconVerticalSolidList"/>
    <dgm:cxn modelId="{0136E383-0037-41DD-9F15-56060F75F6F2}" type="presParOf" srcId="{361E8215-C52B-423F-8E47-BD755D696F77}" destId="{9CC9E6C1-BD97-4136-8620-C82830C0326E}" srcOrd="1" destOrd="0" presId="urn:microsoft.com/office/officeart/2018/2/layout/IconVerticalSolidList"/>
    <dgm:cxn modelId="{FEEF41AF-9739-425B-A411-D01F39F80D85}" type="presParOf" srcId="{361E8215-C52B-423F-8E47-BD755D696F77}" destId="{B70E67FF-1820-42B7-AF4E-0325D83BDB33}" srcOrd="2" destOrd="0" presId="urn:microsoft.com/office/officeart/2018/2/layout/IconVerticalSolidList"/>
    <dgm:cxn modelId="{2F539044-ED22-4EFF-9FD1-4C463EFB3879}" type="presParOf" srcId="{B70E67FF-1820-42B7-AF4E-0325D83BDB33}" destId="{1632EB42-C97F-4E90-917D-FCD136BDF291}" srcOrd="0" destOrd="0" presId="urn:microsoft.com/office/officeart/2018/2/layout/IconVerticalSolidList"/>
    <dgm:cxn modelId="{83854255-1525-4973-88EA-04869B8FC804}" type="presParOf" srcId="{B70E67FF-1820-42B7-AF4E-0325D83BDB33}" destId="{F9A10609-A10B-4C3E-B291-F8631EE3921A}" srcOrd="1" destOrd="0" presId="urn:microsoft.com/office/officeart/2018/2/layout/IconVerticalSolidList"/>
    <dgm:cxn modelId="{FAF8D763-4087-4248-AC54-61B4D9FDAFB7}" type="presParOf" srcId="{B70E67FF-1820-42B7-AF4E-0325D83BDB33}" destId="{9D523242-4B25-4049-B849-D780C77BE39E}" srcOrd="2" destOrd="0" presId="urn:microsoft.com/office/officeart/2018/2/layout/IconVerticalSolidList"/>
    <dgm:cxn modelId="{D8EECC6B-0FE8-4EF0-A82A-60143C91B42F}" type="presParOf" srcId="{B70E67FF-1820-42B7-AF4E-0325D83BDB33}" destId="{5FE673E4-F647-41A3-9E3C-56D44421B67B}" srcOrd="3" destOrd="0" presId="urn:microsoft.com/office/officeart/2018/2/layout/IconVerticalSolidList"/>
    <dgm:cxn modelId="{3E047BA0-FB6F-412A-8F5E-23D08E04B6C2}" type="presParOf" srcId="{361E8215-C52B-423F-8E47-BD755D696F77}" destId="{EEBEDFFD-23A2-4D93-9881-334E05F72E97}" srcOrd="3" destOrd="0" presId="urn:microsoft.com/office/officeart/2018/2/layout/IconVerticalSolidList"/>
    <dgm:cxn modelId="{B2F5F58F-4D30-4C8C-9B81-602A125976DD}" type="presParOf" srcId="{361E8215-C52B-423F-8E47-BD755D696F77}" destId="{A8606DFF-3077-46F8-BB90-0443739AEBA3}" srcOrd="4" destOrd="0" presId="urn:microsoft.com/office/officeart/2018/2/layout/IconVerticalSolidList"/>
    <dgm:cxn modelId="{EE35C997-535A-4BEE-A291-C1F727462637}" type="presParOf" srcId="{A8606DFF-3077-46F8-BB90-0443739AEBA3}" destId="{F48443D4-9ADA-41F1-B2E4-70E9078C2F2C}" srcOrd="0" destOrd="0" presId="urn:microsoft.com/office/officeart/2018/2/layout/IconVerticalSolidList"/>
    <dgm:cxn modelId="{6F964534-F55D-4F34-8B7D-26465E25042A}" type="presParOf" srcId="{A8606DFF-3077-46F8-BB90-0443739AEBA3}" destId="{B47465D4-AD85-48D4-89CD-FF85C4CABD0C}" srcOrd="1" destOrd="0" presId="urn:microsoft.com/office/officeart/2018/2/layout/IconVerticalSolidList"/>
    <dgm:cxn modelId="{F83FF7DD-FECC-4425-AC91-ABE11E2AFA33}" type="presParOf" srcId="{A8606DFF-3077-46F8-BB90-0443739AEBA3}" destId="{5DA96228-A767-48BA-9262-D05ABAB623DB}" srcOrd="2" destOrd="0" presId="urn:microsoft.com/office/officeart/2018/2/layout/IconVerticalSolidList"/>
    <dgm:cxn modelId="{395DF3DC-88C8-4DED-AC82-B814BB29B4C3}" type="presParOf" srcId="{A8606DFF-3077-46F8-BB90-0443739AEBA3}" destId="{5E87F554-9E30-498C-A768-E7E0C2C6592A}" srcOrd="3" destOrd="0" presId="urn:microsoft.com/office/officeart/2018/2/layout/IconVerticalSolidList"/>
    <dgm:cxn modelId="{41BE7743-3D54-4365-BBF3-574FE3743546}" type="presParOf" srcId="{361E8215-C52B-423F-8E47-BD755D696F77}" destId="{CCB7DD31-515D-42CA-99AC-9CE7586FF7D1}" srcOrd="5" destOrd="0" presId="urn:microsoft.com/office/officeart/2018/2/layout/IconVerticalSolidList"/>
    <dgm:cxn modelId="{1152CA12-F2F1-40ED-B36C-B551B0B772EC}" type="presParOf" srcId="{361E8215-C52B-423F-8E47-BD755D696F77}" destId="{5C20CBFC-F932-4D9D-A0C3-13ED028D412C}" srcOrd="6" destOrd="0" presId="urn:microsoft.com/office/officeart/2018/2/layout/IconVerticalSolidList"/>
    <dgm:cxn modelId="{71B36FD7-CBB4-4207-9F35-1D6A98A11E01}" type="presParOf" srcId="{5C20CBFC-F932-4D9D-A0C3-13ED028D412C}" destId="{22A86E1A-CB76-4122-81F9-E801EC4C3256}" srcOrd="0" destOrd="0" presId="urn:microsoft.com/office/officeart/2018/2/layout/IconVerticalSolidList"/>
    <dgm:cxn modelId="{BFD163B6-0B21-4E2F-B491-6478FCA94544}" type="presParOf" srcId="{5C20CBFC-F932-4D9D-A0C3-13ED028D412C}" destId="{6CF63759-4F17-43F2-A764-BC4EE1DCD7FF}" srcOrd="1" destOrd="0" presId="urn:microsoft.com/office/officeart/2018/2/layout/IconVerticalSolidList"/>
    <dgm:cxn modelId="{B9A89598-E83B-423C-8ACC-AB19CD73F1B5}" type="presParOf" srcId="{5C20CBFC-F932-4D9D-A0C3-13ED028D412C}" destId="{090773A3-AC02-4016-98A6-ECC8A696149B}" srcOrd="2" destOrd="0" presId="urn:microsoft.com/office/officeart/2018/2/layout/IconVerticalSolidList"/>
    <dgm:cxn modelId="{307501C1-E641-44FB-8A43-67921A3272F4}" type="presParOf" srcId="{5C20CBFC-F932-4D9D-A0C3-13ED028D412C}" destId="{4AA75798-01DA-4F1E-833B-62CB66C1259A}" srcOrd="3" destOrd="0" presId="urn:microsoft.com/office/officeart/2018/2/layout/IconVerticalSolidList"/>
    <dgm:cxn modelId="{5B744E2B-FB2F-42C8-9DDF-873BAF9177CC}" type="presParOf" srcId="{361E8215-C52B-423F-8E47-BD755D696F77}" destId="{6FE18790-F9DC-4182-9018-6AE52CC9F588}" srcOrd="7" destOrd="0" presId="urn:microsoft.com/office/officeart/2018/2/layout/IconVerticalSolidList"/>
    <dgm:cxn modelId="{4769E235-4920-4C00-A5B8-0A8466A3073B}" type="presParOf" srcId="{361E8215-C52B-423F-8E47-BD755D696F77}" destId="{E369AA61-49B6-4D00-B1E0-476717B20EBA}" srcOrd="8" destOrd="0" presId="urn:microsoft.com/office/officeart/2018/2/layout/IconVerticalSolidList"/>
    <dgm:cxn modelId="{17599C0F-EBEC-4BBE-8433-5CD42849F4FD}" type="presParOf" srcId="{E369AA61-49B6-4D00-B1E0-476717B20EBA}" destId="{3B5215C5-1E69-4172-B9C8-4B7AFBF37179}" srcOrd="0" destOrd="0" presId="urn:microsoft.com/office/officeart/2018/2/layout/IconVerticalSolidList"/>
    <dgm:cxn modelId="{B28E73F2-6CCA-4F3B-BA4B-0B8A900712A2}" type="presParOf" srcId="{E369AA61-49B6-4D00-B1E0-476717B20EBA}" destId="{42AF8DBE-414D-4B83-8652-376147AB8FDB}" srcOrd="1" destOrd="0" presId="urn:microsoft.com/office/officeart/2018/2/layout/IconVerticalSolidList"/>
    <dgm:cxn modelId="{B47F77E9-55C4-4158-AC00-818AC0692851}" type="presParOf" srcId="{E369AA61-49B6-4D00-B1E0-476717B20EBA}" destId="{362346A7-7E8A-4DA2-9DB6-5EF138A08157}" srcOrd="2" destOrd="0" presId="urn:microsoft.com/office/officeart/2018/2/layout/IconVerticalSolidList"/>
    <dgm:cxn modelId="{4C0F6119-900B-4E02-A166-83BFB7506D1C}" type="presParOf" srcId="{E369AA61-49B6-4D00-B1E0-476717B20EBA}" destId="{DEE2B392-211B-430E-BF63-434D62693147}" srcOrd="3" destOrd="0" presId="urn:microsoft.com/office/officeart/2018/2/layout/IconVerticalSolidList"/>
    <dgm:cxn modelId="{C3E657C6-C6E1-4A47-B726-C696FCE7C0EB}" type="presParOf" srcId="{361E8215-C52B-423F-8E47-BD755D696F77}" destId="{547F28F6-18BF-415F-844C-DD45A31C7B7F}" srcOrd="9" destOrd="0" presId="urn:microsoft.com/office/officeart/2018/2/layout/IconVerticalSolidList"/>
    <dgm:cxn modelId="{B77B01A4-89B3-46D2-9D2B-E5CD2F215C7A}" type="presParOf" srcId="{361E8215-C52B-423F-8E47-BD755D696F77}" destId="{1EF8E759-E315-4528-B4C4-FDCAA3D720B8}" srcOrd="10" destOrd="0" presId="urn:microsoft.com/office/officeart/2018/2/layout/IconVerticalSolidList"/>
    <dgm:cxn modelId="{4CBC29C5-F858-4548-869B-0EB3F6310F1D}" type="presParOf" srcId="{1EF8E759-E315-4528-B4C4-FDCAA3D720B8}" destId="{4A902DE0-025D-415A-8B61-54472FA42ADE}" srcOrd="0" destOrd="0" presId="urn:microsoft.com/office/officeart/2018/2/layout/IconVerticalSolidList"/>
    <dgm:cxn modelId="{C71F88AC-3045-44A9-A8EF-0AC997992274}" type="presParOf" srcId="{1EF8E759-E315-4528-B4C4-FDCAA3D720B8}" destId="{3E3CF50D-8A29-4D57-A338-A45C955BCB09}" srcOrd="1" destOrd="0" presId="urn:microsoft.com/office/officeart/2018/2/layout/IconVerticalSolidList"/>
    <dgm:cxn modelId="{B7A8C5A3-72C4-4A67-8ECF-5B096FF78E77}" type="presParOf" srcId="{1EF8E759-E315-4528-B4C4-FDCAA3D720B8}" destId="{E78B46A6-D1DF-48FC-B36C-8333D7BDFEC0}" srcOrd="2" destOrd="0" presId="urn:microsoft.com/office/officeart/2018/2/layout/IconVerticalSolidList"/>
    <dgm:cxn modelId="{3448F04D-96C7-4031-9827-69C56D31EA0C}" type="presParOf" srcId="{1EF8E759-E315-4528-B4C4-FDCAA3D720B8}" destId="{7BD63855-52C5-4D74-86FA-6B13C03C6E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5B58D5-8BF4-48D3-8E19-0BBB28C20B3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834E96-04E8-41C5-A66F-A60828F83BC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Evaluation</a:t>
          </a:r>
        </a:p>
      </dgm:t>
    </dgm:pt>
    <dgm:pt modelId="{D48CFB96-F226-4496-961A-14972E4F78DE}" type="parTrans" cxnId="{1C44F052-5A36-4CC2-B932-E063DA962BA7}">
      <dgm:prSet/>
      <dgm:spPr/>
      <dgm:t>
        <a:bodyPr/>
        <a:lstStyle/>
        <a:p>
          <a:endParaRPr lang="en-US"/>
        </a:p>
      </dgm:t>
    </dgm:pt>
    <dgm:pt modelId="{54747AF8-FECB-41EA-AC8B-7B2A2F101422}" type="sibTrans" cxnId="{1C44F052-5A36-4CC2-B932-E063DA962BA7}">
      <dgm:prSet/>
      <dgm:spPr/>
      <dgm:t>
        <a:bodyPr/>
        <a:lstStyle/>
        <a:p>
          <a:endParaRPr lang="en-US"/>
        </a:p>
      </dgm:t>
    </dgm:pt>
    <dgm:pt modelId="{D0600B5D-D100-4FE3-AD49-964D5B5DB0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GMF and MLP performed well independently</a:t>
          </a:r>
          <a:endParaRPr lang="en-US"/>
        </a:p>
      </dgm:t>
    </dgm:pt>
    <dgm:pt modelId="{E111B61C-943D-4E14-B036-A96B31345598}" type="parTrans" cxnId="{51ECABCC-F5BC-4691-81EE-C49334AB322F}">
      <dgm:prSet/>
      <dgm:spPr/>
      <dgm:t>
        <a:bodyPr/>
        <a:lstStyle/>
        <a:p>
          <a:endParaRPr lang="en-US"/>
        </a:p>
      </dgm:t>
    </dgm:pt>
    <dgm:pt modelId="{A13B894C-19E4-4BD1-9F66-724E825B99B0}" type="sibTrans" cxnId="{51ECABCC-F5BC-4691-81EE-C49334AB322F}">
      <dgm:prSet/>
      <dgm:spPr/>
      <dgm:t>
        <a:bodyPr/>
        <a:lstStyle/>
        <a:p>
          <a:endParaRPr lang="en-US"/>
        </a:p>
      </dgm:t>
    </dgm:pt>
    <dgm:pt modelId="{438ACC13-1FDB-4971-8D81-721BBF7BA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NeuMF achieved the best validation accuracy</a:t>
          </a:r>
        </a:p>
        <a:p>
          <a:pPr>
            <a:lnSpc>
              <a:spcPct val="100000"/>
            </a:lnSpc>
          </a:pPr>
          <a:r>
            <a:rPr lang="en-US" b="0" i="0" baseline="0"/>
            <a:t>The model could be used to suggest diverse but relevant movies</a:t>
          </a:r>
        </a:p>
      </dgm:t>
    </dgm:pt>
    <dgm:pt modelId="{BF80B3E7-CE58-4CB6-BF7B-55FBE6176517}" type="parTrans" cxnId="{F6713657-3530-4EF6-BD7A-CA3BC34F67F7}">
      <dgm:prSet/>
      <dgm:spPr/>
      <dgm:t>
        <a:bodyPr/>
        <a:lstStyle/>
        <a:p>
          <a:endParaRPr lang="en-US"/>
        </a:p>
      </dgm:t>
    </dgm:pt>
    <dgm:pt modelId="{26FC4A99-6E99-4DB2-B549-133E64578879}" type="sibTrans" cxnId="{F6713657-3530-4EF6-BD7A-CA3BC34F67F7}">
      <dgm:prSet/>
      <dgm:spPr/>
      <dgm:t>
        <a:bodyPr/>
        <a:lstStyle/>
        <a:p>
          <a:endParaRPr lang="en-US"/>
        </a:p>
      </dgm:t>
    </dgm:pt>
    <dgm:pt modelId="{DC0D7E32-2B8A-412C-A4B9-7C46F773D49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Metrics</a:t>
          </a:r>
        </a:p>
      </dgm:t>
    </dgm:pt>
    <dgm:pt modelId="{574779FA-48E6-4672-9EDA-91302C71E87A}" type="parTrans" cxnId="{79ECF4FE-D2E6-4DD4-B3CA-95015E1FA23E}">
      <dgm:prSet/>
      <dgm:spPr/>
      <dgm:t>
        <a:bodyPr/>
        <a:lstStyle/>
        <a:p>
          <a:endParaRPr lang="en-US"/>
        </a:p>
      </dgm:t>
    </dgm:pt>
    <dgm:pt modelId="{54BB1DA2-CB7F-48F3-9618-35FC2AD15373}" type="sibTrans" cxnId="{79ECF4FE-D2E6-4DD4-B3CA-95015E1FA23E}">
      <dgm:prSet/>
      <dgm:spPr/>
      <dgm:t>
        <a:bodyPr/>
        <a:lstStyle/>
        <a:p>
          <a:endParaRPr lang="en-US"/>
        </a:p>
      </dgm:t>
    </dgm:pt>
    <dgm:pt modelId="{CB0A5C8B-17E1-4565-BBFA-F5135A13ED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baseline="0"/>
            <a:t>Results:</a:t>
          </a:r>
          <a:endParaRPr lang="en-US"/>
        </a:p>
      </dgm:t>
    </dgm:pt>
    <dgm:pt modelId="{DA2876C2-299E-4284-AAA8-20B285BCB85F}" type="parTrans" cxnId="{CBD7A084-A3CB-4C9F-A165-8B4736FDD0A8}">
      <dgm:prSet/>
      <dgm:spPr/>
      <dgm:t>
        <a:bodyPr/>
        <a:lstStyle/>
        <a:p>
          <a:endParaRPr lang="en-US"/>
        </a:p>
      </dgm:t>
    </dgm:pt>
    <dgm:pt modelId="{2AE70BE7-D28A-43D9-BDB7-5A02E9C2132E}" type="sibTrans" cxnId="{CBD7A084-A3CB-4C9F-A165-8B4736FDD0A8}">
      <dgm:prSet/>
      <dgm:spPr/>
      <dgm:t>
        <a:bodyPr/>
        <a:lstStyle/>
        <a:p>
          <a:endParaRPr lang="en-US"/>
        </a:p>
      </dgm:t>
    </dgm:pt>
    <dgm:pt modelId="{B446AE09-3AD7-43FE-A510-8CDC5B0ED8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MAE: 0.6815</a:t>
          </a:r>
        </a:p>
      </dgm:t>
    </dgm:pt>
    <dgm:pt modelId="{DE042FAF-95AA-4C8E-AC7A-F6325E2033F2}" type="parTrans" cxnId="{CBB97B0F-A86A-476D-89FF-0114D98FA72D}">
      <dgm:prSet/>
      <dgm:spPr/>
      <dgm:t>
        <a:bodyPr/>
        <a:lstStyle/>
        <a:p>
          <a:endParaRPr lang="en-US"/>
        </a:p>
      </dgm:t>
    </dgm:pt>
    <dgm:pt modelId="{4A8F5491-3584-4212-A905-6793E46C4DD9}" type="sibTrans" cxnId="{CBB97B0F-A86A-476D-89FF-0114D98FA72D}">
      <dgm:prSet/>
      <dgm:spPr/>
      <dgm:t>
        <a:bodyPr/>
        <a:lstStyle/>
        <a:p>
          <a:endParaRPr lang="en-US"/>
        </a:p>
      </dgm:t>
    </dgm:pt>
    <dgm:pt modelId="{F9F7E6D6-267E-4965-8D75-A2A45A116B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MAE (Mean Absolute Error): How much our prediction are off by</a:t>
          </a:r>
        </a:p>
        <a:p>
          <a:pPr>
            <a:lnSpc>
              <a:spcPct val="100000"/>
            </a:lnSpc>
          </a:pPr>
          <a:endParaRPr lang="en-US" b="0" i="0" baseline="0"/>
        </a:p>
        <a:p>
          <a:pPr>
            <a:lnSpc>
              <a:spcPct val="100000"/>
            </a:lnSpc>
          </a:pPr>
          <a:r>
            <a:rPr lang="en-US" b="0" i="0" baseline="0"/>
            <a:t>MSE (Mean Squared Error: Focuses more on larger errors</a:t>
          </a:r>
        </a:p>
      </dgm:t>
    </dgm:pt>
    <dgm:pt modelId="{1B39612D-60A8-4433-B460-73C9C2A97110}" type="parTrans" cxnId="{A0508B85-7E28-4317-85AE-9F75B6528C4D}">
      <dgm:prSet/>
      <dgm:spPr/>
      <dgm:t>
        <a:bodyPr/>
        <a:lstStyle/>
        <a:p>
          <a:endParaRPr lang="en-US"/>
        </a:p>
      </dgm:t>
    </dgm:pt>
    <dgm:pt modelId="{CC21AD5C-D9FD-4F2C-8391-C58969FEDA22}" type="sibTrans" cxnId="{A0508B85-7E28-4317-85AE-9F75B6528C4D}">
      <dgm:prSet/>
      <dgm:spPr/>
      <dgm:t>
        <a:bodyPr/>
        <a:lstStyle/>
        <a:p>
          <a:endParaRPr lang="en-US"/>
        </a:p>
      </dgm:t>
    </dgm:pt>
    <dgm:pt modelId="{26D6A087-5534-48B0-9B5B-3F59C0E5BD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MSE: 0.7543</a:t>
          </a:r>
        </a:p>
      </dgm:t>
    </dgm:pt>
    <dgm:pt modelId="{A58ADCAE-1217-42E3-A54D-B7F91CE44518}" type="parTrans" cxnId="{590CE0AD-29FB-4594-8014-68BF1BB593BA}">
      <dgm:prSet/>
      <dgm:spPr/>
      <dgm:t>
        <a:bodyPr/>
        <a:lstStyle/>
        <a:p>
          <a:endParaRPr lang="en-US"/>
        </a:p>
      </dgm:t>
    </dgm:pt>
    <dgm:pt modelId="{E83B4461-CB91-4DE1-B802-CCAA3FB76482}" type="sibTrans" cxnId="{590CE0AD-29FB-4594-8014-68BF1BB593BA}">
      <dgm:prSet/>
      <dgm:spPr/>
      <dgm:t>
        <a:bodyPr/>
        <a:lstStyle/>
        <a:p>
          <a:endParaRPr lang="en-US"/>
        </a:p>
      </dgm:t>
    </dgm:pt>
    <dgm:pt modelId="{6A0AD569-7467-4C26-9289-9003D9A003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646C47-2990-4A79-B644-9BCB4D850409}" type="parTrans" cxnId="{11CF1BBA-6220-47FB-BBCA-09F4CAB69307}">
      <dgm:prSet/>
      <dgm:spPr/>
      <dgm:t>
        <a:bodyPr/>
        <a:lstStyle/>
        <a:p>
          <a:endParaRPr lang="en-US"/>
        </a:p>
      </dgm:t>
    </dgm:pt>
    <dgm:pt modelId="{20F1D484-2732-4FAC-8EF8-99D32C712738}" type="sibTrans" cxnId="{11CF1BBA-6220-47FB-BBCA-09F4CAB69307}">
      <dgm:prSet/>
      <dgm:spPr/>
      <dgm:t>
        <a:bodyPr/>
        <a:lstStyle/>
        <a:p>
          <a:endParaRPr lang="en-US"/>
        </a:p>
      </dgm:t>
    </dgm:pt>
    <dgm:pt modelId="{2D5A143E-D1F2-44DB-9C8B-FD305993004F}" type="pres">
      <dgm:prSet presAssocID="{0C5B58D5-8BF4-48D3-8E19-0BBB28C20B32}" presName="root" presStyleCnt="0">
        <dgm:presLayoutVars>
          <dgm:dir/>
          <dgm:resizeHandles val="exact"/>
        </dgm:presLayoutVars>
      </dgm:prSet>
      <dgm:spPr/>
    </dgm:pt>
    <dgm:pt modelId="{E61DDDE3-53F4-4ECE-AAE8-90BB1A52464C}" type="pres">
      <dgm:prSet presAssocID="{EA834E96-04E8-41C5-A66F-A60828F83BCD}" presName="compNode" presStyleCnt="0"/>
      <dgm:spPr/>
    </dgm:pt>
    <dgm:pt modelId="{83737574-1136-4015-831D-C0548CFBD53D}" type="pres">
      <dgm:prSet presAssocID="{EA834E96-04E8-41C5-A66F-A60828F83BCD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E004C3E-684D-44C7-A4E2-59CCCCECF132}" type="pres">
      <dgm:prSet presAssocID="{EA834E96-04E8-41C5-A66F-A60828F83BCD}" presName="iconSpace" presStyleCnt="0"/>
      <dgm:spPr/>
    </dgm:pt>
    <dgm:pt modelId="{FEF86852-E925-4F6C-8723-AFE48D080AAF}" type="pres">
      <dgm:prSet presAssocID="{EA834E96-04E8-41C5-A66F-A60828F83BCD}" presName="parTx" presStyleLbl="revTx" presStyleIdx="0" presStyleCnt="6">
        <dgm:presLayoutVars>
          <dgm:chMax val="0"/>
          <dgm:chPref val="0"/>
        </dgm:presLayoutVars>
      </dgm:prSet>
      <dgm:spPr/>
    </dgm:pt>
    <dgm:pt modelId="{67D56E53-9156-4F04-BD00-747721A108BB}" type="pres">
      <dgm:prSet presAssocID="{EA834E96-04E8-41C5-A66F-A60828F83BCD}" presName="txSpace" presStyleCnt="0"/>
      <dgm:spPr/>
    </dgm:pt>
    <dgm:pt modelId="{4B3C1636-7616-42D3-A8C1-D00FAFDB06E2}" type="pres">
      <dgm:prSet presAssocID="{EA834E96-04E8-41C5-A66F-A60828F83BCD}" presName="desTx" presStyleLbl="revTx" presStyleIdx="1" presStyleCnt="6">
        <dgm:presLayoutVars/>
      </dgm:prSet>
      <dgm:spPr/>
    </dgm:pt>
    <dgm:pt modelId="{0DF4838E-835E-44CF-83D2-E158E4822626}" type="pres">
      <dgm:prSet presAssocID="{54747AF8-FECB-41EA-AC8B-7B2A2F101422}" presName="sibTrans" presStyleCnt="0"/>
      <dgm:spPr/>
    </dgm:pt>
    <dgm:pt modelId="{931C7E5A-C1AC-441B-B1BC-E43795FA9A2D}" type="pres">
      <dgm:prSet presAssocID="{DC0D7E32-2B8A-412C-A4B9-7C46F773D493}" presName="compNode" presStyleCnt="0"/>
      <dgm:spPr/>
    </dgm:pt>
    <dgm:pt modelId="{C8B4FA15-A965-4FB8-8088-5534C5BC43F8}" type="pres">
      <dgm:prSet presAssocID="{DC0D7E32-2B8A-412C-A4B9-7C46F773D4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Ruler with solid fill"/>
        </a:ext>
      </dgm:extLst>
    </dgm:pt>
    <dgm:pt modelId="{13D9995A-A189-4DCA-A669-E77A1AB628EC}" type="pres">
      <dgm:prSet presAssocID="{DC0D7E32-2B8A-412C-A4B9-7C46F773D493}" presName="iconSpace" presStyleCnt="0"/>
      <dgm:spPr/>
    </dgm:pt>
    <dgm:pt modelId="{0CBF5EAA-B9AB-4E5C-A6DB-F3543F64863B}" type="pres">
      <dgm:prSet presAssocID="{DC0D7E32-2B8A-412C-A4B9-7C46F773D493}" presName="parTx" presStyleLbl="revTx" presStyleIdx="2" presStyleCnt="6">
        <dgm:presLayoutVars>
          <dgm:chMax val="0"/>
          <dgm:chPref val="0"/>
        </dgm:presLayoutVars>
      </dgm:prSet>
      <dgm:spPr/>
    </dgm:pt>
    <dgm:pt modelId="{2C634939-9FB2-4660-8E4F-CDE62586C2CD}" type="pres">
      <dgm:prSet presAssocID="{DC0D7E32-2B8A-412C-A4B9-7C46F773D493}" presName="txSpace" presStyleCnt="0"/>
      <dgm:spPr/>
    </dgm:pt>
    <dgm:pt modelId="{32825068-61A5-4102-A1E1-CA82FDC1330B}" type="pres">
      <dgm:prSet presAssocID="{DC0D7E32-2B8A-412C-A4B9-7C46F773D493}" presName="desTx" presStyleLbl="revTx" presStyleIdx="3" presStyleCnt="6">
        <dgm:presLayoutVars/>
      </dgm:prSet>
      <dgm:spPr/>
    </dgm:pt>
    <dgm:pt modelId="{58B0F8C4-FB54-414B-8EDB-2FA87A8CD416}" type="pres">
      <dgm:prSet presAssocID="{54BB1DA2-CB7F-48F3-9618-35FC2AD15373}" presName="sibTrans" presStyleCnt="0"/>
      <dgm:spPr/>
    </dgm:pt>
    <dgm:pt modelId="{382B8CE1-DA99-423E-AD44-9034BE80C304}" type="pres">
      <dgm:prSet presAssocID="{CB0A5C8B-17E1-4565-BBFA-F5135A13ED6C}" presName="compNode" presStyleCnt="0"/>
      <dgm:spPr/>
    </dgm:pt>
    <dgm:pt modelId="{E0430E38-79F8-4F61-98A3-7C8E595B09EC}" type="pres">
      <dgm:prSet presAssocID="{CB0A5C8B-17E1-4565-BBFA-F5135A13ED6C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71BB7DC-F69C-4F84-837B-65EE3BB5B45E}" type="pres">
      <dgm:prSet presAssocID="{CB0A5C8B-17E1-4565-BBFA-F5135A13ED6C}" presName="iconSpace" presStyleCnt="0"/>
      <dgm:spPr/>
    </dgm:pt>
    <dgm:pt modelId="{22966EA2-D617-48DE-983A-B118F31E25EE}" type="pres">
      <dgm:prSet presAssocID="{CB0A5C8B-17E1-4565-BBFA-F5135A13ED6C}" presName="parTx" presStyleLbl="revTx" presStyleIdx="4" presStyleCnt="6">
        <dgm:presLayoutVars>
          <dgm:chMax val="0"/>
          <dgm:chPref val="0"/>
        </dgm:presLayoutVars>
      </dgm:prSet>
      <dgm:spPr/>
    </dgm:pt>
    <dgm:pt modelId="{8A3878FF-8C45-4992-A559-BC02C3465BB2}" type="pres">
      <dgm:prSet presAssocID="{CB0A5C8B-17E1-4565-BBFA-F5135A13ED6C}" presName="txSpace" presStyleCnt="0"/>
      <dgm:spPr/>
    </dgm:pt>
    <dgm:pt modelId="{F9E79880-714F-4C01-BEF2-E523BB5210EF}" type="pres">
      <dgm:prSet presAssocID="{CB0A5C8B-17E1-4565-BBFA-F5135A13ED6C}" presName="desTx" presStyleLbl="revTx" presStyleIdx="5" presStyleCnt="6">
        <dgm:presLayoutVars/>
      </dgm:prSet>
      <dgm:spPr/>
    </dgm:pt>
  </dgm:ptLst>
  <dgm:cxnLst>
    <dgm:cxn modelId="{FF7CF802-FD82-4085-94B7-B1EA65D5FD3B}" type="presOf" srcId="{D0600B5D-D100-4FE3-AD49-964D5B5DB0F7}" destId="{4B3C1636-7616-42D3-A8C1-D00FAFDB06E2}" srcOrd="0" destOrd="0" presId="urn:microsoft.com/office/officeart/2018/2/layout/IconLabelDescriptionList"/>
    <dgm:cxn modelId="{CBB97B0F-A86A-476D-89FF-0114D98FA72D}" srcId="{CB0A5C8B-17E1-4565-BBFA-F5135A13ED6C}" destId="{B446AE09-3AD7-43FE-A510-8CDC5B0ED8D4}" srcOrd="0" destOrd="0" parTransId="{DE042FAF-95AA-4C8E-AC7A-F6325E2033F2}" sibTransId="{4A8F5491-3584-4212-A905-6793E46C4DD9}"/>
    <dgm:cxn modelId="{4CB29D34-0392-4481-B461-9EA436276220}" type="presOf" srcId="{DC0D7E32-2B8A-412C-A4B9-7C46F773D493}" destId="{0CBF5EAA-B9AB-4E5C-A6DB-F3543F64863B}" srcOrd="0" destOrd="0" presId="urn:microsoft.com/office/officeart/2018/2/layout/IconLabelDescriptionList"/>
    <dgm:cxn modelId="{C94F1363-CF57-4C24-AA83-35FB51526B0C}" type="presOf" srcId="{EA834E96-04E8-41C5-A66F-A60828F83BCD}" destId="{FEF86852-E925-4F6C-8723-AFE48D080AAF}" srcOrd="0" destOrd="0" presId="urn:microsoft.com/office/officeart/2018/2/layout/IconLabelDescriptionList"/>
    <dgm:cxn modelId="{3B9C4748-3696-48D6-99AA-E8623FDCE823}" type="presOf" srcId="{26D6A087-5534-48B0-9B5B-3F59C0E5BD19}" destId="{F9E79880-714F-4C01-BEF2-E523BB5210EF}" srcOrd="0" destOrd="2" presId="urn:microsoft.com/office/officeart/2018/2/layout/IconLabelDescriptionList"/>
    <dgm:cxn modelId="{1C44F052-5A36-4CC2-B932-E063DA962BA7}" srcId="{0C5B58D5-8BF4-48D3-8E19-0BBB28C20B32}" destId="{EA834E96-04E8-41C5-A66F-A60828F83BCD}" srcOrd="0" destOrd="0" parTransId="{D48CFB96-F226-4496-961A-14972E4F78DE}" sibTransId="{54747AF8-FECB-41EA-AC8B-7B2A2F101422}"/>
    <dgm:cxn modelId="{F6713657-3530-4EF6-BD7A-CA3BC34F67F7}" srcId="{EA834E96-04E8-41C5-A66F-A60828F83BCD}" destId="{438ACC13-1FDB-4971-8D81-721BBF7BABF6}" srcOrd="1" destOrd="0" parTransId="{BF80B3E7-CE58-4CB6-BF7B-55FBE6176517}" sibTransId="{26FC4A99-6E99-4DB2-B549-133E64578879}"/>
    <dgm:cxn modelId="{CBD7A084-A3CB-4C9F-A165-8B4736FDD0A8}" srcId="{0C5B58D5-8BF4-48D3-8E19-0BBB28C20B32}" destId="{CB0A5C8B-17E1-4565-BBFA-F5135A13ED6C}" srcOrd="2" destOrd="0" parTransId="{DA2876C2-299E-4284-AAA8-20B285BCB85F}" sibTransId="{2AE70BE7-D28A-43D9-BDB7-5A02E9C2132E}"/>
    <dgm:cxn modelId="{02D55085-C2EF-47CB-8AFD-B3908C52FB22}" type="presOf" srcId="{438ACC13-1FDB-4971-8D81-721BBF7BABF6}" destId="{4B3C1636-7616-42D3-A8C1-D00FAFDB06E2}" srcOrd="0" destOrd="1" presId="urn:microsoft.com/office/officeart/2018/2/layout/IconLabelDescriptionList"/>
    <dgm:cxn modelId="{A0508B85-7E28-4317-85AE-9F75B6528C4D}" srcId="{DC0D7E32-2B8A-412C-A4B9-7C46F773D493}" destId="{F9F7E6D6-267E-4965-8D75-A2A45A116B06}" srcOrd="0" destOrd="0" parTransId="{1B39612D-60A8-4433-B460-73C9C2A97110}" sibTransId="{CC21AD5C-D9FD-4F2C-8391-C58969FEDA22}"/>
    <dgm:cxn modelId="{DC28EDAB-F921-4E41-8A28-3FC85D36E4C3}" type="presOf" srcId="{F9F7E6D6-267E-4965-8D75-A2A45A116B06}" destId="{32825068-61A5-4102-A1E1-CA82FDC1330B}" srcOrd="0" destOrd="0" presId="urn:microsoft.com/office/officeart/2018/2/layout/IconLabelDescriptionList"/>
    <dgm:cxn modelId="{590CE0AD-29FB-4594-8014-68BF1BB593BA}" srcId="{CB0A5C8B-17E1-4565-BBFA-F5135A13ED6C}" destId="{26D6A087-5534-48B0-9B5B-3F59C0E5BD19}" srcOrd="2" destOrd="0" parTransId="{A58ADCAE-1217-42E3-A54D-B7F91CE44518}" sibTransId="{E83B4461-CB91-4DE1-B802-CCAA3FB76482}"/>
    <dgm:cxn modelId="{11CF1BBA-6220-47FB-BBCA-09F4CAB69307}" srcId="{CB0A5C8B-17E1-4565-BBFA-F5135A13ED6C}" destId="{6A0AD569-7467-4C26-9289-9003D9A003E7}" srcOrd="1" destOrd="0" parTransId="{2F646C47-2990-4A79-B644-9BCB4D850409}" sibTransId="{20F1D484-2732-4FAC-8EF8-99D32C712738}"/>
    <dgm:cxn modelId="{2EFE28C9-8295-475A-AD63-A51F41E867FE}" type="presOf" srcId="{0C5B58D5-8BF4-48D3-8E19-0BBB28C20B32}" destId="{2D5A143E-D1F2-44DB-9C8B-FD305993004F}" srcOrd="0" destOrd="0" presId="urn:microsoft.com/office/officeart/2018/2/layout/IconLabelDescriptionList"/>
    <dgm:cxn modelId="{51ECABCC-F5BC-4691-81EE-C49334AB322F}" srcId="{EA834E96-04E8-41C5-A66F-A60828F83BCD}" destId="{D0600B5D-D100-4FE3-AD49-964D5B5DB0F7}" srcOrd="0" destOrd="0" parTransId="{E111B61C-943D-4E14-B036-A96B31345598}" sibTransId="{A13B894C-19E4-4BD1-9F66-724E825B99B0}"/>
    <dgm:cxn modelId="{6FC559CD-0080-4C75-8143-414C2FDAC118}" type="presOf" srcId="{B446AE09-3AD7-43FE-A510-8CDC5B0ED8D4}" destId="{F9E79880-714F-4C01-BEF2-E523BB5210EF}" srcOrd="0" destOrd="0" presId="urn:microsoft.com/office/officeart/2018/2/layout/IconLabelDescriptionList"/>
    <dgm:cxn modelId="{1B912EEF-7D39-4B54-8727-6D2B1E047166}" type="presOf" srcId="{6A0AD569-7467-4C26-9289-9003D9A003E7}" destId="{F9E79880-714F-4C01-BEF2-E523BB5210EF}" srcOrd="0" destOrd="1" presId="urn:microsoft.com/office/officeart/2018/2/layout/IconLabelDescriptionList"/>
    <dgm:cxn modelId="{2843B5F6-CE9A-4757-84A2-9A9F4B78CB3A}" type="presOf" srcId="{CB0A5C8B-17E1-4565-BBFA-F5135A13ED6C}" destId="{22966EA2-D617-48DE-983A-B118F31E25EE}" srcOrd="0" destOrd="0" presId="urn:microsoft.com/office/officeart/2018/2/layout/IconLabelDescriptionList"/>
    <dgm:cxn modelId="{79ECF4FE-D2E6-4DD4-B3CA-95015E1FA23E}" srcId="{0C5B58D5-8BF4-48D3-8E19-0BBB28C20B32}" destId="{DC0D7E32-2B8A-412C-A4B9-7C46F773D493}" srcOrd="1" destOrd="0" parTransId="{574779FA-48E6-4672-9EDA-91302C71E87A}" sibTransId="{54BB1DA2-CB7F-48F3-9618-35FC2AD15373}"/>
    <dgm:cxn modelId="{FF87FC70-2E0F-4942-B0C2-43F1CBB7FD72}" type="presParOf" srcId="{2D5A143E-D1F2-44DB-9C8B-FD305993004F}" destId="{E61DDDE3-53F4-4ECE-AAE8-90BB1A52464C}" srcOrd="0" destOrd="0" presId="urn:microsoft.com/office/officeart/2018/2/layout/IconLabelDescriptionList"/>
    <dgm:cxn modelId="{5E45A040-ACF8-4CB6-BDE0-669847D33333}" type="presParOf" srcId="{E61DDDE3-53F4-4ECE-AAE8-90BB1A52464C}" destId="{83737574-1136-4015-831D-C0548CFBD53D}" srcOrd="0" destOrd="0" presId="urn:microsoft.com/office/officeart/2018/2/layout/IconLabelDescriptionList"/>
    <dgm:cxn modelId="{A473B184-229D-4143-A80A-C98A8A06DE34}" type="presParOf" srcId="{E61DDDE3-53F4-4ECE-AAE8-90BB1A52464C}" destId="{6E004C3E-684D-44C7-A4E2-59CCCCECF132}" srcOrd="1" destOrd="0" presId="urn:microsoft.com/office/officeart/2018/2/layout/IconLabelDescriptionList"/>
    <dgm:cxn modelId="{615862A4-922E-4AE9-9764-CD721E9FAF0D}" type="presParOf" srcId="{E61DDDE3-53F4-4ECE-AAE8-90BB1A52464C}" destId="{FEF86852-E925-4F6C-8723-AFE48D080AAF}" srcOrd="2" destOrd="0" presId="urn:microsoft.com/office/officeart/2018/2/layout/IconLabelDescriptionList"/>
    <dgm:cxn modelId="{493E4D6A-8324-437E-96E1-491E9301F13C}" type="presParOf" srcId="{E61DDDE3-53F4-4ECE-AAE8-90BB1A52464C}" destId="{67D56E53-9156-4F04-BD00-747721A108BB}" srcOrd="3" destOrd="0" presId="urn:microsoft.com/office/officeart/2018/2/layout/IconLabelDescriptionList"/>
    <dgm:cxn modelId="{6A7779BE-FFC3-4A0C-A82B-795AB46CDF8C}" type="presParOf" srcId="{E61DDDE3-53F4-4ECE-AAE8-90BB1A52464C}" destId="{4B3C1636-7616-42D3-A8C1-D00FAFDB06E2}" srcOrd="4" destOrd="0" presId="urn:microsoft.com/office/officeart/2018/2/layout/IconLabelDescriptionList"/>
    <dgm:cxn modelId="{B71EEB53-CA4B-42D1-95B1-398A801B0507}" type="presParOf" srcId="{2D5A143E-D1F2-44DB-9C8B-FD305993004F}" destId="{0DF4838E-835E-44CF-83D2-E158E4822626}" srcOrd="1" destOrd="0" presId="urn:microsoft.com/office/officeart/2018/2/layout/IconLabelDescriptionList"/>
    <dgm:cxn modelId="{4DC4926A-664E-4AF1-901F-348DD27F985E}" type="presParOf" srcId="{2D5A143E-D1F2-44DB-9C8B-FD305993004F}" destId="{931C7E5A-C1AC-441B-B1BC-E43795FA9A2D}" srcOrd="2" destOrd="0" presId="urn:microsoft.com/office/officeart/2018/2/layout/IconLabelDescriptionList"/>
    <dgm:cxn modelId="{36BAACCB-5399-47C2-9CD2-9D01D199A49B}" type="presParOf" srcId="{931C7E5A-C1AC-441B-B1BC-E43795FA9A2D}" destId="{C8B4FA15-A965-4FB8-8088-5534C5BC43F8}" srcOrd="0" destOrd="0" presId="urn:microsoft.com/office/officeart/2018/2/layout/IconLabelDescriptionList"/>
    <dgm:cxn modelId="{B40F82E9-FA75-4896-B1FD-510A3CC37566}" type="presParOf" srcId="{931C7E5A-C1AC-441B-B1BC-E43795FA9A2D}" destId="{13D9995A-A189-4DCA-A669-E77A1AB628EC}" srcOrd="1" destOrd="0" presId="urn:microsoft.com/office/officeart/2018/2/layout/IconLabelDescriptionList"/>
    <dgm:cxn modelId="{3780BC83-129C-467A-A44C-3476883FD8BD}" type="presParOf" srcId="{931C7E5A-C1AC-441B-B1BC-E43795FA9A2D}" destId="{0CBF5EAA-B9AB-4E5C-A6DB-F3543F64863B}" srcOrd="2" destOrd="0" presId="urn:microsoft.com/office/officeart/2018/2/layout/IconLabelDescriptionList"/>
    <dgm:cxn modelId="{A7908B59-CB34-49CD-9C2B-B37244F53B4C}" type="presParOf" srcId="{931C7E5A-C1AC-441B-B1BC-E43795FA9A2D}" destId="{2C634939-9FB2-4660-8E4F-CDE62586C2CD}" srcOrd="3" destOrd="0" presId="urn:microsoft.com/office/officeart/2018/2/layout/IconLabelDescriptionList"/>
    <dgm:cxn modelId="{0298E35A-E639-436D-8726-B551E2BB202B}" type="presParOf" srcId="{931C7E5A-C1AC-441B-B1BC-E43795FA9A2D}" destId="{32825068-61A5-4102-A1E1-CA82FDC1330B}" srcOrd="4" destOrd="0" presId="urn:microsoft.com/office/officeart/2018/2/layout/IconLabelDescriptionList"/>
    <dgm:cxn modelId="{11E61F6D-DDFA-4C34-8951-C5F4826CF540}" type="presParOf" srcId="{2D5A143E-D1F2-44DB-9C8B-FD305993004F}" destId="{58B0F8C4-FB54-414B-8EDB-2FA87A8CD416}" srcOrd="3" destOrd="0" presId="urn:microsoft.com/office/officeart/2018/2/layout/IconLabelDescriptionList"/>
    <dgm:cxn modelId="{D1A8CFBF-29B5-41E2-A719-0E23E7BADE87}" type="presParOf" srcId="{2D5A143E-D1F2-44DB-9C8B-FD305993004F}" destId="{382B8CE1-DA99-423E-AD44-9034BE80C304}" srcOrd="4" destOrd="0" presId="urn:microsoft.com/office/officeart/2018/2/layout/IconLabelDescriptionList"/>
    <dgm:cxn modelId="{C7C69D93-2E09-4A60-B9D6-9D795BD6623F}" type="presParOf" srcId="{382B8CE1-DA99-423E-AD44-9034BE80C304}" destId="{E0430E38-79F8-4F61-98A3-7C8E595B09EC}" srcOrd="0" destOrd="0" presId="urn:microsoft.com/office/officeart/2018/2/layout/IconLabelDescriptionList"/>
    <dgm:cxn modelId="{41041F9D-8439-4A6A-933B-9C758E6DFBA1}" type="presParOf" srcId="{382B8CE1-DA99-423E-AD44-9034BE80C304}" destId="{371BB7DC-F69C-4F84-837B-65EE3BB5B45E}" srcOrd="1" destOrd="0" presId="urn:microsoft.com/office/officeart/2018/2/layout/IconLabelDescriptionList"/>
    <dgm:cxn modelId="{45B008B6-928A-485A-A0F2-577591F4AC65}" type="presParOf" srcId="{382B8CE1-DA99-423E-AD44-9034BE80C304}" destId="{22966EA2-D617-48DE-983A-B118F31E25EE}" srcOrd="2" destOrd="0" presId="urn:microsoft.com/office/officeart/2018/2/layout/IconLabelDescriptionList"/>
    <dgm:cxn modelId="{450B54B9-68F4-451D-B6A2-4B03664F19DB}" type="presParOf" srcId="{382B8CE1-DA99-423E-AD44-9034BE80C304}" destId="{8A3878FF-8C45-4992-A559-BC02C3465BB2}" srcOrd="3" destOrd="0" presId="urn:microsoft.com/office/officeart/2018/2/layout/IconLabelDescriptionList"/>
    <dgm:cxn modelId="{A6EA5042-E611-4DB4-869C-34219AA68929}" type="presParOf" srcId="{382B8CE1-DA99-423E-AD44-9034BE80C304}" destId="{F9E79880-714F-4C01-BEF2-E523BB5210E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48913A-045E-4BEA-8736-1DEF18772C2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CFE063F-3BB4-4800-8878-CD5CC7CA37C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sparsity: Limited user ratings make it hard to learn accurate preferences, especially for new users.</a:t>
          </a:r>
          <a:endParaRPr lang="en-US"/>
        </a:p>
      </dgm:t>
    </dgm:pt>
    <dgm:pt modelId="{67B22CC0-FE84-4F72-A091-1616F8124E9F}" type="parTrans" cxnId="{F3969504-6D07-40A4-822D-599F63690893}">
      <dgm:prSet/>
      <dgm:spPr/>
      <dgm:t>
        <a:bodyPr/>
        <a:lstStyle/>
        <a:p>
          <a:endParaRPr lang="en-US"/>
        </a:p>
      </dgm:t>
    </dgm:pt>
    <dgm:pt modelId="{9A408ABF-C914-47BF-AD0C-C5549483194F}" type="sibTrans" cxnId="{F3969504-6D07-40A4-822D-599F63690893}">
      <dgm:prSet/>
      <dgm:spPr/>
      <dgm:t>
        <a:bodyPr/>
        <a:lstStyle/>
        <a:p>
          <a:endParaRPr lang="en-US"/>
        </a:p>
      </dgm:t>
    </dgm:pt>
    <dgm:pt modelId="{EC7AD565-4A40-4FBD-90D5-946A1EDF365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Cold start problem: Recommending for new users or new movies without historical data remains difficult.</a:t>
          </a:r>
          <a:endParaRPr lang="en-US"/>
        </a:p>
      </dgm:t>
    </dgm:pt>
    <dgm:pt modelId="{0180543E-9DD8-440C-A3FE-123F651D0266}" type="parTrans" cxnId="{77263299-D7DB-42DD-9F02-E3FB17CCFCF2}">
      <dgm:prSet/>
      <dgm:spPr/>
      <dgm:t>
        <a:bodyPr/>
        <a:lstStyle/>
        <a:p>
          <a:endParaRPr lang="en-US"/>
        </a:p>
      </dgm:t>
    </dgm:pt>
    <dgm:pt modelId="{8E0796A7-11FD-4E49-AA1D-384373F610EF}" type="sibTrans" cxnId="{77263299-D7DB-42DD-9F02-E3FB17CCFCF2}">
      <dgm:prSet/>
      <dgm:spPr/>
      <dgm:t>
        <a:bodyPr/>
        <a:lstStyle/>
        <a:p>
          <a:endParaRPr lang="en-US"/>
        </a:p>
      </dgm:t>
    </dgm:pt>
    <dgm:pt modelId="{E7DB3802-1663-497C-9745-F33F0C3F3A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Overfitting: Our </a:t>
          </a:r>
          <a:r>
            <a:rPr lang="en-GB" err="1"/>
            <a:t>NeuMF</a:t>
          </a:r>
          <a:r>
            <a:rPr lang="en-GB"/>
            <a:t> model was heavily prone to overfitting. We tried many regularization techniques to try and alleviate this issue.</a:t>
          </a:r>
          <a:endParaRPr lang="en-US"/>
        </a:p>
      </dgm:t>
    </dgm:pt>
    <dgm:pt modelId="{29C6B93E-2672-467E-A805-4DFB7090EC9B}" type="parTrans" cxnId="{82B77EAF-92C7-4C0D-99E5-450999A8BAF1}">
      <dgm:prSet/>
      <dgm:spPr/>
      <dgm:t>
        <a:bodyPr/>
        <a:lstStyle/>
        <a:p>
          <a:endParaRPr lang="en-US"/>
        </a:p>
      </dgm:t>
    </dgm:pt>
    <dgm:pt modelId="{798BB2DF-A775-433A-B9AA-485C74B1AC86}" type="sibTrans" cxnId="{82B77EAF-92C7-4C0D-99E5-450999A8BAF1}">
      <dgm:prSet/>
      <dgm:spPr/>
      <dgm:t>
        <a:bodyPr/>
        <a:lstStyle/>
        <a:p>
          <a:endParaRPr lang="en-US"/>
        </a:p>
      </dgm:t>
    </dgm:pt>
    <dgm:pt modelId="{E0A2BED9-933D-4080-84EB-F8EFDF8DD1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Model complexity: Training deep learning models requires substantial computational resources and fine-tuning.</a:t>
          </a:r>
          <a:endParaRPr lang="en-US"/>
        </a:p>
      </dgm:t>
    </dgm:pt>
    <dgm:pt modelId="{B65F2C6B-AA79-4814-B466-2E54E6635FE0}" type="sibTrans" cxnId="{3D29C05A-1EF1-4BB3-A66B-DF12DF5703E7}">
      <dgm:prSet/>
      <dgm:spPr/>
      <dgm:t>
        <a:bodyPr/>
        <a:lstStyle/>
        <a:p>
          <a:endParaRPr lang="en-US"/>
        </a:p>
      </dgm:t>
    </dgm:pt>
    <dgm:pt modelId="{4DFBA583-EEC2-4252-9B21-999A40E26710}" type="parTrans" cxnId="{3D29C05A-1EF1-4BB3-A66B-DF12DF5703E7}">
      <dgm:prSet/>
      <dgm:spPr/>
      <dgm:t>
        <a:bodyPr/>
        <a:lstStyle/>
        <a:p>
          <a:endParaRPr lang="en-US"/>
        </a:p>
      </dgm:t>
    </dgm:pt>
    <dgm:pt modelId="{FA5172C7-D0DE-468B-BA5F-C7CA1463F873}" type="pres">
      <dgm:prSet presAssocID="{AF48913A-045E-4BEA-8736-1DEF18772C28}" presName="root" presStyleCnt="0">
        <dgm:presLayoutVars>
          <dgm:dir/>
          <dgm:resizeHandles val="exact"/>
        </dgm:presLayoutVars>
      </dgm:prSet>
      <dgm:spPr/>
    </dgm:pt>
    <dgm:pt modelId="{7D74D514-2C78-4473-B16D-A5CC925D3B7C}" type="pres">
      <dgm:prSet presAssocID="{BCFE063F-3BB4-4800-8878-CD5CC7CA37C8}" presName="compNode" presStyleCnt="0"/>
      <dgm:spPr/>
    </dgm:pt>
    <dgm:pt modelId="{FD3C9A29-1B47-4A59-AF95-0FF73C005EEF}" type="pres">
      <dgm:prSet presAssocID="{BCFE063F-3BB4-4800-8878-CD5CC7CA37C8}" presName="bgRect" presStyleLbl="bgShp" presStyleIdx="0" presStyleCnt="4"/>
      <dgm:spPr/>
    </dgm:pt>
    <dgm:pt modelId="{07CB2FA3-7C7A-4889-B473-06C43EB0D724}" type="pres">
      <dgm:prSet presAssocID="{BCFE063F-3BB4-4800-8878-CD5CC7CA37C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06BCA56-EFD0-46F2-8B40-DA209B787AE6}" type="pres">
      <dgm:prSet presAssocID="{BCFE063F-3BB4-4800-8878-CD5CC7CA37C8}" presName="spaceRect" presStyleCnt="0"/>
      <dgm:spPr/>
    </dgm:pt>
    <dgm:pt modelId="{4EFC578F-99BD-4693-9E7A-8CAA8E69CE93}" type="pres">
      <dgm:prSet presAssocID="{BCFE063F-3BB4-4800-8878-CD5CC7CA37C8}" presName="parTx" presStyleLbl="revTx" presStyleIdx="0" presStyleCnt="4">
        <dgm:presLayoutVars>
          <dgm:chMax val="0"/>
          <dgm:chPref val="0"/>
        </dgm:presLayoutVars>
      </dgm:prSet>
      <dgm:spPr/>
    </dgm:pt>
    <dgm:pt modelId="{904B95DF-5AD4-4E21-B546-0FEAE05207C7}" type="pres">
      <dgm:prSet presAssocID="{9A408ABF-C914-47BF-AD0C-C5549483194F}" presName="sibTrans" presStyleCnt="0"/>
      <dgm:spPr/>
    </dgm:pt>
    <dgm:pt modelId="{CCCDF9BE-EED8-4974-ABED-3409F4BAB698}" type="pres">
      <dgm:prSet presAssocID="{EC7AD565-4A40-4FBD-90D5-946A1EDF3658}" presName="compNode" presStyleCnt="0"/>
      <dgm:spPr/>
    </dgm:pt>
    <dgm:pt modelId="{58D2CDFB-5203-4995-9242-CBFD07831BA4}" type="pres">
      <dgm:prSet presAssocID="{EC7AD565-4A40-4FBD-90D5-946A1EDF3658}" presName="bgRect" presStyleLbl="bgShp" presStyleIdx="1" presStyleCnt="4"/>
      <dgm:spPr/>
    </dgm:pt>
    <dgm:pt modelId="{85587EFE-ED97-49C7-8700-EE2F52B0BA3A}" type="pres">
      <dgm:prSet presAssocID="{EC7AD565-4A40-4FBD-90D5-946A1EDF36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5346F416-C6F9-4AE4-BF8D-448B82FAD629}" type="pres">
      <dgm:prSet presAssocID="{EC7AD565-4A40-4FBD-90D5-946A1EDF3658}" presName="spaceRect" presStyleCnt="0"/>
      <dgm:spPr/>
    </dgm:pt>
    <dgm:pt modelId="{DC6229E0-B83D-40F8-8031-511A8D19A246}" type="pres">
      <dgm:prSet presAssocID="{EC7AD565-4A40-4FBD-90D5-946A1EDF3658}" presName="parTx" presStyleLbl="revTx" presStyleIdx="1" presStyleCnt="4">
        <dgm:presLayoutVars>
          <dgm:chMax val="0"/>
          <dgm:chPref val="0"/>
        </dgm:presLayoutVars>
      </dgm:prSet>
      <dgm:spPr/>
    </dgm:pt>
    <dgm:pt modelId="{DBCF6FCC-73E9-4728-807F-44E870718B64}" type="pres">
      <dgm:prSet presAssocID="{8E0796A7-11FD-4E49-AA1D-384373F610EF}" presName="sibTrans" presStyleCnt="0"/>
      <dgm:spPr/>
    </dgm:pt>
    <dgm:pt modelId="{A14E5B64-CA2D-4D81-A54F-0255A07AA1E9}" type="pres">
      <dgm:prSet presAssocID="{E0A2BED9-933D-4080-84EB-F8EFDF8DD1FD}" presName="compNode" presStyleCnt="0"/>
      <dgm:spPr/>
    </dgm:pt>
    <dgm:pt modelId="{63B4B078-C6B5-4213-AE74-DEF4881FEE0B}" type="pres">
      <dgm:prSet presAssocID="{E0A2BED9-933D-4080-84EB-F8EFDF8DD1FD}" presName="bgRect" presStyleLbl="bgShp" presStyleIdx="2" presStyleCnt="4"/>
      <dgm:spPr/>
    </dgm:pt>
    <dgm:pt modelId="{9DE33421-E3C6-44F5-8B3C-38262FC1F9AC}" type="pres">
      <dgm:prSet presAssocID="{E0A2BED9-933D-4080-84EB-F8EFDF8DD1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BD63C65-2CFF-4E34-BFB7-20FA8BBA1EE4}" type="pres">
      <dgm:prSet presAssocID="{E0A2BED9-933D-4080-84EB-F8EFDF8DD1FD}" presName="spaceRect" presStyleCnt="0"/>
      <dgm:spPr/>
    </dgm:pt>
    <dgm:pt modelId="{0C838A43-C56E-4447-811B-0CE78EDC7985}" type="pres">
      <dgm:prSet presAssocID="{E0A2BED9-933D-4080-84EB-F8EFDF8DD1FD}" presName="parTx" presStyleLbl="revTx" presStyleIdx="2" presStyleCnt="4">
        <dgm:presLayoutVars>
          <dgm:chMax val="0"/>
          <dgm:chPref val="0"/>
        </dgm:presLayoutVars>
      </dgm:prSet>
      <dgm:spPr/>
    </dgm:pt>
    <dgm:pt modelId="{52A26A7D-9DDF-4B35-B450-A2B812E5DD49}" type="pres">
      <dgm:prSet presAssocID="{B65F2C6B-AA79-4814-B466-2E54E6635FE0}" presName="sibTrans" presStyleCnt="0"/>
      <dgm:spPr/>
    </dgm:pt>
    <dgm:pt modelId="{B35CEBB8-5168-4724-ABEE-6F5A0DD8F4ED}" type="pres">
      <dgm:prSet presAssocID="{E7DB3802-1663-497C-9745-F33F0C3F3A72}" presName="compNode" presStyleCnt="0"/>
      <dgm:spPr/>
    </dgm:pt>
    <dgm:pt modelId="{3CB32997-6ED9-465C-9717-557B3DC3D937}" type="pres">
      <dgm:prSet presAssocID="{E7DB3802-1663-497C-9745-F33F0C3F3A72}" presName="bgRect" presStyleLbl="bgShp" presStyleIdx="3" presStyleCnt="4"/>
      <dgm:spPr/>
    </dgm:pt>
    <dgm:pt modelId="{EE850803-8CD9-4A9E-8D1F-6E5A5CDCC6E2}" type="pres">
      <dgm:prSet presAssocID="{E7DB3802-1663-497C-9745-F33F0C3F3A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4F4E251-1F34-435D-AE0C-1F2444393DDB}" type="pres">
      <dgm:prSet presAssocID="{E7DB3802-1663-497C-9745-F33F0C3F3A72}" presName="spaceRect" presStyleCnt="0"/>
      <dgm:spPr/>
    </dgm:pt>
    <dgm:pt modelId="{16FD01D5-428B-4FEA-8FFF-A4C9FE2CC6EA}" type="pres">
      <dgm:prSet presAssocID="{E7DB3802-1663-497C-9745-F33F0C3F3A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3969504-6D07-40A4-822D-599F63690893}" srcId="{AF48913A-045E-4BEA-8736-1DEF18772C28}" destId="{BCFE063F-3BB4-4800-8878-CD5CC7CA37C8}" srcOrd="0" destOrd="0" parTransId="{67B22CC0-FE84-4F72-A091-1616F8124E9F}" sibTransId="{9A408ABF-C914-47BF-AD0C-C5549483194F}"/>
    <dgm:cxn modelId="{F9F17715-14D0-4CD4-9D91-64A3F6CE0ACB}" type="presOf" srcId="{AF48913A-045E-4BEA-8736-1DEF18772C28}" destId="{FA5172C7-D0DE-468B-BA5F-C7CA1463F873}" srcOrd="0" destOrd="0" presId="urn:microsoft.com/office/officeart/2018/2/layout/IconVerticalSolidList"/>
    <dgm:cxn modelId="{1E54166B-F0C8-4C2C-9AE6-7BA7F3C3255F}" type="presOf" srcId="{E0A2BED9-933D-4080-84EB-F8EFDF8DD1FD}" destId="{0C838A43-C56E-4447-811B-0CE78EDC7985}" srcOrd="0" destOrd="0" presId="urn:microsoft.com/office/officeart/2018/2/layout/IconVerticalSolidList"/>
    <dgm:cxn modelId="{3D29C05A-1EF1-4BB3-A66B-DF12DF5703E7}" srcId="{AF48913A-045E-4BEA-8736-1DEF18772C28}" destId="{E0A2BED9-933D-4080-84EB-F8EFDF8DD1FD}" srcOrd="2" destOrd="0" parTransId="{4DFBA583-EEC2-4252-9B21-999A40E26710}" sibTransId="{B65F2C6B-AA79-4814-B466-2E54E6635FE0}"/>
    <dgm:cxn modelId="{FE6C988E-1B89-41D2-894F-B1334DDB5593}" type="presOf" srcId="{E7DB3802-1663-497C-9745-F33F0C3F3A72}" destId="{16FD01D5-428B-4FEA-8FFF-A4C9FE2CC6EA}" srcOrd="0" destOrd="0" presId="urn:microsoft.com/office/officeart/2018/2/layout/IconVerticalSolidList"/>
    <dgm:cxn modelId="{77263299-D7DB-42DD-9F02-E3FB17CCFCF2}" srcId="{AF48913A-045E-4BEA-8736-1DEF18772C28}" destId="{EC7AD565-4A40-4FBD-90D5-946A1EDF3658}" srcOrd="1" destOrd="0" parTransId="{0180543E-9DD8-440C-A3FE-123F651D0266}" sibTransId="{8E0796A7-11FD-4E49-AA1D-384373F610EF}"/>
    <dgm:cxn modelId="{82B77EAF-92C7-4C0D-99E5-450999A8BAF1}" srcId="{AF48913A-045E-4BEA-8736-1DEF18772C28}" destId="{E7DB3802-1663-497C-9745-F33F0C3F3A72}" srcOrd="3" destOrd="0" parTransId="{29C6B93E-2672-467E-A805-4DFB7090EC9B}" sibTransId="{798BB2DF-A775-433A-B9AA-485C74B1AC86}"/>
    <dgm:cxn modelId="{0A9288BD-982D-4807-BA36-9D13C95CA188}" type="presOf" srcId="{EC7AD565-4A40-4FBD-90D5-946A1EDF3658}" destId="{DC6229E0-B83D-40F8-8031-511A8D19A246}" srcOrd="0" destOrd="0" presId="urn:microsoft.com/office/officeart/2018/2/layout/IconVerticalSolidList"/>
    <dgm:cxn modelId="{37DDA3F3-F4C9-4F01-9E4E-D23A3143AB55}" type="presOf" srcId="{BCFE063F-3BB4-4800-8878-CD5CC7CA37C8}" destId="{4EFC578F-99BD-4693-9E7A-8CAA8E69CE93}" srcOrd="0" destOrd="0" presId="urn:microsoft.com/office/officeart/2018/2/layout/IconVerticalSolidList"/>
    <dgm:cxn modelId="{C108BD4E-F09E-49A3-BDDE-B839CA0CA57B}" type="presParOf" srcId="{FA5172C7-D0DE-468B-BA5F-C7CA1463F873}" destId="{7D74D514-2C78-4473-B16D-A5CC925D3B7C}" srcOrd="0" destOrd="0" presId="urn:microsoft.com/office/officeart/2018/2/layout/IconVerticalSolidList"/>
    <dgm:cxn modelId="{E6A6DB11-2A19-4DA4-A52F-A25D17296CD7}" type="presParOf" srcId="{7D74D514-2C78-4473-B16D-A5CC925D3B7C}" destId="{FD3C9A29-1B47-4A59-AF95-0FF73C005EEF}" srcOrd="0" destOrd="0" presId="urn:microsoft.com/office/officeart/2018/2/layout/IconVerticalSolidList"/>
    <dgm:cxn modelId="{199594A2-FBC5-447F-AC9C-0F1AD2897DF3}" type="presParOf" srcId="{7D74D514-2C78-4473-B16D-A5CC925D3B7C}" destId="{07CB2FA3-7C7A-4889-B473-06C43EB0D724}" srcOrd="1" destOrd="0" presId="urn:microsoft.com/office/officeart/2018/2/layout/IconVerticalSolidList"/>
    <dgm:cxn modelId="{B900818E-055E-4F6C-8D52-5EE8C72F06E3}" type="presParOf" srcId="{7D74D514-2C78-4473-B16D-A5CC925D3B7C}" destId="{E06BCA56-EFD0-46F2-8B40-DA209B787AE6}" srcOrd="2" destOrd="0" presId="urn:microsoft.com/office/officeart/2018/2/layout/IconVerticalSolidList"/>
    <dgm:cxn modelId="{467930AB-6233-4345-BEBA-EE8E87B2CDC4}" type="presParOf" srcId="{7D74D514-2C78-4473-B16D-A5CC925D3B7C}" destId="{4EFC578F-99BD-4693-9E7A-8CAA8E69CE93}" srcOrd="3" destOrd="0" presId="urn:microsoft.com/office/officeart/2018/2/layout/IconVerticalSolidList"/>
    <dgm:cxn modelId="{74002D5D-2403-44D5-800F-2860972AB914}" type="presParOf" srcId="{FA5172C7-D0DE-468B-BA5F-C7CA1463F873}" destId="{904B95DF-5AD4-4E21-B546-0FEAE05207C7}" srcOrd="1" destOrd="0" presId="urn:microsoft.com/office/officeart/2018/2/layout/IconVerticalSolidList"/>
    <dgm:cxn modelId="{09CDFAFE-703E-4477-B23A-61CC2F5583BE}" type="presParOf" srcId="{FA5172C7-D0DE-468B-BA5F-C7CA1463F873}" destId="{CCCDF9BE-EED8-4974-ABED-3409F4BAB698}" srcOrd="2" destOrd="0" presId="urn:microsoft.com/office/officeart/2018/2/layout/IconVerticalSolidList"/>
    <dgm:cxn modelId="{7EC550E8-BDEB-4E39-8C5B-B6258B557FC9}" type="presParOf" srcId="{CCCDF9BE-EED8-4974-ABED-3409F4BAB698}" destId="{58D2CDFB-5203-4995-9242-CBFD07831BA4}" srcOrd="0" destOrd="0" presId="urn:microsoft.com/office/officeart/2018/2/layout/IconVerticalSolidList"/>
    <dgm:cxn modelId="{67D46D54-0F23-4E51-B167-670F3BC5EC56}" type="presParOf" srcId="{CCCDF9BE-EED8-4974-ABED-3409F4BAB698}" destId="{85587EFE-ED97-49C7-8700-EE2F52B0BA3A}" srcOrd="1" destOrd="0" presId="urn:microsoft.com/office/officeart/2018/2/layout/IconVerticalSolidList"/>
    <dgm:cxn modelId="{2915A8FF-0461-47A3-9CB3-8B7CF9261853}" type="presParOf" srcId="{CCCDF9BE-EED8-4974-ABED-3409F4BAB698}" destId="{5346F416-C6F9-4AE4-BF8D-448B82FAD629}" srcOrd="2" destOrd="0" presId="urn:microsoft.com/office/officeart/2018/2/layout/IconVerticalSolidList"/>
    <dgm:cxn modelId="{84F643BB-91E6-4C72-BE19-69C415513F20}" type="presParOf" srcId="{CCCDF9BE-EED8-4974-ABED-3409F4BAB698}" destId="{DC6229E0-B83D-40F8-8031-511A8D19A246}" srcOrd="3" destOrd="0" presId="urn:microsoft.com/office/officeart/2018/2/layout/IconVerticalSolidList"/>
    <dgm:cxn modelId="{60F95CFB-7E8C-45FF-9422-F517EC186FA0}" type="presParOf" srcId="{FA5172C7-D0DE-468B-BA5F-C7CA1463F873}" destId="{DBCF6FCC-73E9-4728-807F-44E870718B64}" srcOrd="3" destOrd="0" presId="urn:microsoft.com/office/officeart/2018/2/layout/IconVerticalSolidList"/>
    <dgm:cxn modelId="{73E47F8D-221B-476E-AF40-7D47E0209A1E}" type="presParOf" srcId="{FA5172C7-D0DE-468B-BA5F-C7CA1463F873}" destId="{A14E5B64-CA2D-4D81-A54F-0255A07AA1E9}" srcOrd="4" destOrd="0" presId="urn:microsoft.com/office/officeart/2018/2/layout/IconVerticalSolidList"/>
    <dgm:cxn modelId="{99341DCE-1F87-47D2-B3FB-7B5D90F940AD}" type="presParOf" srcId="{A14E5B64-CA2D-4D81-A54F-0255A07AA1E9}" destId="{63B4B078-C6B5-4213-AE74-DEF4881FEE0B}" srcOrd="0" destOrd="0" presId="urn:microsoft.com/office/officeart/2018/2/layout/IconVerticalSolidList"/>
    <dgm:cxn modelId="{104A1CBD-834E-4AA2-81B5-4B20CA693B9E}" type="presParOf" srcId="{A14E5B64-CA2D-4D81-A54F-0255A07AA1E9}" destId="{9DE33421-E3C6-44F5-8B3C-38262FC1F9AC}" srcOrd="1" destOrd="0" presId="urn:microsoft.com/office/officeart/2018/2/layout/IconVerticalSolidList"/>
    <dgm:cxn modelId="{EB62BEF2-51E2-47D9-9D4F-FBDA7C1FC7A1}" type="presParOf" srcId="{A14E5B64-CA2D-4D81-A54F-0255A07AA1E9}" destId="{1BD63C65-2CFF-4E34-BFB7-20FA8BBA1EE4}" srcOrd="2" destOrd="0" presId="urn:microsoft.com/office/officeart/2018/2/layout/IconVerticalSolidList"/>
    <dgm:cxn modelId="{C019D5AF-6091-402F-A0B9-22D581E0CD58}" type="presParOf" srcId="{A14E5B64-CA2D-4D81-A54F-0255A07AA1E9}" destId="{0C838A43-C56E-4447-811B-0CE78EDC7985}" srcOrd="3" destOrd="0" presId="urn:microsoft.com/office/officeart/2018/2/layout/IconVerticalSolidList"/>
    <dgm:cxn modelId="{B0E846A2-BC94-41C1-98D9-D8D9170EF019}" type="presParOf" srcId="{FA5172C7-D0DE-468B-BA5F-C7CA1463F873}" destId="{52A26A7D-9DDF-4B35-B450-A2B812E5DD49}" srcOrd="5" destOrd="0" presId="urn:microsoft.com/office/officeart/2018/2/layout/IconVerticalSolidList"/>
    <dgm:cxn modelId="{68433280-648E-45CB-BFFB-0ACFEF7E9E4F}" type="presParOf" srcId="{FA5172C7-D0DE-468B-BA5F-C7CA1463F873}" destId="{B35CEBB8-5168-4724-ABEE-6F5A0DD8F4ED}" srcOrd="6" destOrd="0" presId="urn:microsoft.com/office/officeart/2018/2/layout/IconVerticalSolidList"/>
    <dgm:cxn modelId="{A92C21B8-E4F6-445C-B59C-3B6A7C5BC1AD}" type="presParOf" srcId="{B35CEBB8-5168-4724-ABEE-6F5A0DD8F4ED}" destId="{3CB32997-6ED9-465C-9717-557B3DC3D937}" srcOrd="0" destOrd="0" presId="urn:microsoft.com/office/officeart/2018/2/layout/IconVerticalSolidList"/>
    <dgm:cxn modelId="{EDE7A675-0B70-477F-97FA-F6FF79CA7D79}" type="presParOf" srcId="{B35CEBB8-5168-4724-ABEE-6F5A0DD8F4ED}" destId="{EE850803-8CD9-4A9E-8D1F-6E5A5CDCC6E2}" srcOrd="1" destOrd="0" presId="urn:microsoft.com/office/officeart/2018/2/layout/IconVerticalSolidList"/>
    <dgm:cxn modelId="{EAD4FC26-F6A3-405F-8FBA-8C382C38B872}" type="presParOf" srcId="{B35CEBB8-5168-4724-ABEE-6F5A0DD8F4ED}" destId="{D4F4E251-1F34-435D-AE0C-1F2444393DDB}" srcOrd="2" destOrd="0" presId="urn:microsoft.com/office/officeart/2018/2/layout/IconVerticalSolidList"/>
    <dgm:cxn modelId="{814EC303-73D6-49A0-93C5-622F1B25F5FF}" type="presParOf" srcId="{B35CEBB8-5168-4724-ABEE-6F5A0DD8F4ED}" destId="{16FD01D5-428B-4FEA-8FFF-A4C9FE2CC6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02AD4-56D2-4595-9D38-5EC5A91A2B80}">
      <dsp:nvSpPr>
        <dsp:cNvPr id="0" name=""/>
        <dsp:cNvSpPr/>
      </dsp:nvSpPr>
      <dsp:spPr>
        <a:xfrm>
          <a:off x="0" y="1572"/>
          <a:ext cx="9772649" cy="79692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6F881-1B6D-46EA-A126-A38F013ACA23}">
      <dsp:nvSpPr>
        <dsp:cNvPr id="0" name=""/>
        <dsp:cNvSpPr/>
      </dsp:nvSpPr>
      <dsp:spPr>
        <a:xfrm>
          <a:off x="241068" y="180879"/>
          <a:ext cx="438306" cy="4383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50B3B-E1B2-43D3-8B51-A380742F5403}">
      <dsp:nvSpPr>
        <dsp:cNvPr id="0" name=""/>
        <dsp:cNvSpPr/>
      </dsp:nvSpPr>
      <dsp:spPr>
        <a:xfrm>
          <a:off x="920443" y="1572"/>
          <a:ext cx="8852206" cy="79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1" tIns="84341" rIns="84341" bIns="843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Streaming platforms host thousands of titles, making manual selection impractical.</a:t>
          </a:r>
          <a:endParaRPr lang="en-US" sz="2000" kern="1200"/>
        </a:p>
      </dsp:txBody>
      <dsp:txXfrm>
        <a:off x="920443" y="1572"/>
        <a:ext cx="8852206" cy="796921"/>
      </dsp:txXfrm>
    </dsp:sp>
    <dsp:sp modelId="{145C2151-FA25-4203-87C9-6DFEB1B2F6F7}">
      <dsp:nvSpPr>
        <dsp:cNvPr id="0" name=""/>
        <dsp:cNvSpPr/>
      </dsp:nvSpPr>
      <dsp:spPr>
        <a:xfrm>
          <a:off x="0" y="997723"/>
          <a:ext cx="9772649" cy="79692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FD424-A931-42EC-B80A-690B827F7F4D}">
      <dsp:nvSpPr>
        <dsp:cNvPr id="0" name=""/>
        <dsp:cNvSpPr/>
      </dsp:nvSpPr>
      <dsp:spPr>
        <a:xfrm>
          <a:off x="241068" y="1177031"/>
          <a:ext cx="438306" cy="4383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9379E-6C55-4C86-99F0-0783A9B1528E}">
      <dsp:nvSpPr>
        <dsp:cNvPr id="0" name=""/>
        <dsp:cNvSpPr/>
      </dsp:nvSpPr>
      <dsp:spPr>
        <a:xfrm>
          <a:off x="920443" y="997723"/>
          <a:ext cx="8852206" cy="79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1" tIns="84341" rIns="84341" bIns="843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Personalized suggestions help users quickly discover relevant movies.</a:t>
          </a:r>
          <a:endParaRPr lang="en-US" sz="2000" kern="1200"/>
        </a:p>
      </dsp:txBody>
      <dsp:txXfrm>
        <a:off x="920443" y="997723"/>
        <a:ext cx="8852206" cy="796921"/>
      </dsp:txXfrm>
    </dsp:sp>
    <dsp:sp modelId="{956A6BEC-D47E-4D8A-9750-2CE3A47AC811}">
      <dsp:nvSpPr>
        <dsp:cNvPr id="0" name=""/>
        <dsp:cNvSpPr/>
      </dsp:nvSpPr>
      <dsp:spPr>
        <a:xfrm>
          <a:off x="0" y="1993875"/>
          <a:ext cx="9772649" cy="79692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3FB1C-15E6-4CBF-AD08-2913EA454A10}">
      <dsp:nvSpPr>
        <dsp:cNvPr id="0" name=""/>
        <dsp:cNvSpPr/>
      </dsp:nvSpPr>
      <dsp:spPr>
        <a:xfrm>
          <a:off x="241068" y="2173182"/>
          <a:ext cx="438306" cy="4383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D6FF3-D9F7-4365-9300-D29C17A93D16}">
      <dsp:nvSpPr>
        <dsp:cNvPr id="0" name=""/>
        <dsp:cNvSpPr/>
      </dsp:nvSpPr>
      <dsp:spPr>
        <a:xfrm>
          <a:off x="920443" y="1993875"/>
          <a:ext cx="8852206" cy="79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1" tIns="84341" rIns="84341" bIns="843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Improved recommendations increase user engagement and platform loyalty.</a:t>
          </a:r>
          <a:endParaRPr lang="en-US" sz="2000" kern="1200"/>
        </a:p>
      </dsp:txBody>
      <dsp:txXfrm>
        <a:off x="920443" y="1993875"/>
        <a:ext cx="8852206" cy="796921"/>
      </dsp:txXfrm>
    </dsp:sp>
    <dsp:sp modelId="{7C240A7E-388F-4D1A-A249-A6C649602B57}">
      <dsp:nvSpPr>
        <dsp:cNvPr id="0" name=""/>
        <dsp:cNvSpPr/>
      </dsp:nvSpPr>
      <dsp:spPr>
        <a:xfrm>
          <a:off x="0" y="2990026"/>
          <a:ext cx="9772649" cy="796921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DC61B-15DF-4EE8-ACBD-B2C1F53B5DEE}">
      <dsp:nvSpPr>
        <dsp:cNvPr id="0" name=""/>
        <dsp:cNvSpPr/>
      </dsp:nvSpPr>
      <dsp:spPr>
        <a:xfrm>
          <a:off x="241068" y="3169333"/>
          <a:ext cx="438306" cy="4383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4C188-73EF-4FE0-9EBE-9B2BD51ADF6A}">
      <dsp:nvSpPr>
        <dsp:cNvPr id="0" name=""/>
        <dsp:cNvSpPr/>
      </dsp:nvSpPr>
      <dsp:spPr>
        <a:xfrm>
          <a:off x="920443" y="2990026"/>
          <a:ext cx="8852206" cy="79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1" tIns="84341" rIns="84341" bIns="8434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Businesses benefit from longer watch times and better customer retention</a:t>
          </a:r>
          <a:endParaRPr lang="en-US" sz="2000" kern="1200"/>
        </a:p>
      </dsp:txBody>
      <dsp:txXfrm>
        <a:off x="920443" y="2990026"/>
        <a:ext cx="8852206" cy="796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C5C14-2488-473D-8CD1-8F82A92B5D42}">
      <dsp:nvSpPr>
        <dsp:cNvPr id="0" name=""/>
        <dsp:cNvSpPr/>
      </dsp:nvSpPr>
      <dsp:spPr>
        <a:xfrm>
          <a:off x="212335" y="239454"/>
          <a:ext cx="1335915" cy="133591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32A3A-6436-48C1-9FFA-8F0AEC833F1C}">
      <dsp:nvSpPr>
        <dsp:cNvPr id="0" name=""/>
        <dsp:cNvSpPr/>
      </dsp:nvSpPr>
      <dsp:spPr>
        <a:xfrm>
          <a:off x="492877" y="519997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9FB77-132D-46B3-95BD-D114A7E29DB6}">
      <dsp:nvSpPr>
        <dsp:cNvPr id="0" name=""/>
        <dsp:cNvSpPr/>
      </dsp:nvSpPr>
      <dsp:spPr>
        <a:xfrm>
          <a:off x="1834517" y="23945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Combine collaborative and content-based filtering to leverage strengths of both.</a:t>
          </a:r>
          <a:endParaRPr lang="en-US" sz="2100" kern="1200"/>
        </a:p>
      </dsp:txBody>
      <dsp:txXfrm>
        <a:off x="1834517" y="239454"/>
        <a:ext cx="3148942" cy="1335915"/>
      </dsp:txXfrm>
    </dsp:sp>
    <dsp:sp modelId="{2ECF3E48-112E-40B1-AD83-4D3D821AD43E}">
      <dsp:nvSpPr>
        <dsp:cNvPr id="0" name=""/>
        <dsp:cNvSpPr/>
      </dsp:nvSpPr>
      <dsp:spPr>
        <a:xfrm>
          <a:off x="5532139" y="239454"/>
          <a:ext cx="1335915" cy="133591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0579F-DF23-48B9-B663-AC32C64D3F37}">
      <dsp:nvSpPr>
        <dsp:cNvPr id="0" name=""/>
        <dsp:cNvSpPr/>
      </dsp:nvSpPr>
      <dsp:spPr>
        <a:xfrm>
          <a:off x="5812681" y="519997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BA5BE-2A8B-4236-87A9-0F22956ABD6F}">
      <dsp:nvSpPr>
        <dsp:cNvPr id="0" name=""/>
        <dsp:cNvSpPr/>
      </dsp:nvSpPr>
      <dsp:spPr>
        <a:xfrm>
          <a:off x="7154322" y="23945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Address weaknesses like cold start and over-specialization.</a:t>
          </a:r>
          <a:endParaRPr lang="en-US" sz="2100" kern="1200"/>
        </a:p>
      </dsp:txBody>
      <dsp:txXfrm>
        <a:off x="7154322" y="239454"/>
        <a:ext cx="3148942" cy="1335915"/>
      </dsp:txXfrm>
    </dsp:sp>
    <dsp:sp modelId="{0449D2E0-4F9D-46E7-922A-87F8F6510232}">
      <dsp:nvSpPr>
        <dsp:cNvPr id="0" name=""/>
        <dsp:cNvSpPr/>
      </dsp:nvSpPr>
      <dsp:spPr>
        <a:xfrm>
          <a:off x="212335" y="2220702"/>
          <a:ext cx="1335915" cy="133591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A52A5-F0D9-496E-B960-81CD41E57CC4}">
      <dsp:nvSpPr>
        <dsp:cNvPr id="0" name=""/>
        <dsp:cNvSpPr/>
      </dsp:nvSpPr>
      <dsp:spPr>
        <a:xfrm>
          <a:off x="492877" y="250124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F4605-F45C-4B70-8574-D4E53DFFEAC3}">
      <dsp:nvSpPr>
        <dsp:cNvPr id="0" name=""/>
        <dsp:cNvSpPr/>
      </dsp:nvSpPr>
      <dsp:spPr>
        <a:xfrm>
          <a:off x="1834517" y="222070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Can be implemented via model blending, feature augmentation, or neural networks.</a:t>
          </a:r>
          <a:endParaRPr lang="en-US" sz="2100" kern="1200"/>
        </a:p>
      </dsp:txBody>
      <dsp:txXfrm>
        <a:off x="1834517" y="2220702"/>
        <a:ext cx="3148942" cy="1335915"/>
      </dsp:txXfrm>
    </dsp:sp>
    <dsp:sp modelId="{63384CDE-4B33-4638-A56B-A50A9FBF60C2}">
      <dsp:nvSpPr>
        <dsp:cNvPr id="0" name=""/>
        <dsp:cNvSpPr/>
      </dsp:nvSpPr>
      <dsp:spPr>
        <a:xfrm>
          <a:off x="5532139" y="2220702"/>
          <a:ext cx="1335915" cy="1335915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B1BEA-2586-45CD-9EFA-351BD6E24242}">
      <dsp:nvSpPr>
        <dsp:cNvPr id="0" name=""/>
        <dsp:cNvSpPr/>
      </dsp:nvSpPr>
      <dsp:spPr>
        <a:xfrm>
          <a:off x="5812681" y="250124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5B11B-0934-44BB-8D32-F4DC05D7A620}">
      <dsp:nvSpPr>
        <dsp:cNvPr id="0" name=""/>
        <dsp:cNvSpPr/>
      </dsp:nvSpPr>
      <dsp:spPr>
        <a:xfrm>
          <a:off x="7154322" y="222070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Provide more balanced, accurate, and diverse recommendations.</a:t>
          </a:r>
          <a:endParaRPr lang="en-US" sz="2100" kern="1200"/>
        </a:p>
      </dsp:txBody>
      <dsp:txXfrm>
        <a:off x="7154322" y="222070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2B148-6C18-44FF-B780-0662E4A85744}">
      <dsp:nvSpPr>
        <dsp:cNvPr id="0" name=""/>
        <dsp:cNvSpPr/>
      </dsp:nvSpPr>
      <dsp:spPr>
        <a:xfrm rot="5400000">
          <a:off x="6241290" y="-2583712"/>
          <a:ext cx="902362" cy="629879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Improve collaborative filtering using neural networks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Replace traditional matrix factorization with learnable non-linear functions</a:t>
          </a:r>
          <a:endParaRPr lang="en-US" sz="1600" kern="1200"/>
        </a:p>
      </dsp:txBody>
      <dsp:txXfrm rot="-5400000">
        <a:off x="3543073" y="158555"/>
        <a:ext cx="6254746" cy="814262"/>
      </dsp:txXfrm>
    </dsp:sp>
    <dsp:sp modelId="{956B4797-FB6C-48AC-B7FA-207AC17C7B8E}">
      <dsp:nvSpPr>
        <dsp:cNvPr id="0" name=""/>
        <dsp:cNvSpPr/>
      </dsp:nvSpPr>
      <dsp:spPr>
        <a:xfrm>
          <a:off x="0" y="1709"/>
          <a:ext cx="3543073" cy="1127953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i="0" kern="1200" baseline="0"/>
            <a:t>Objective of the Paper:</a:t>
          </a:r>
          <a:endParaRPr lang="en-US" sz="2900" kern="1200"/>
        </a:p>
      </dsp:txBody>
      <dsp:txXfrm>
        <a:off x="55062" y="56771"/>
        <a:ext cx="3432949" cy="1017829"/>
      </dsp:txXfrm>
    </dsp:sp>
    <dsp:sp modelId="{20CD636C-F642-42F2-96DA-2B79A521A2F6}">
      <dsp:nvSpPr>
        <dsp:cNvPr id="0" name=""/>
        <dsp:cNvSpPr/>
      </dsp:nvSpPr>
      <dsp:spPr>
        <a:xfrm rot="5400000">
          <a:off x="6241290" y="-1399361"/>
          <a:ext cx="902362" cy="629879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Proposed a </a:t>
          </a:r>
          <a:r>
            <a:rPr lang="en-US" sz="1600" b="1" i="0" kern="1200" baseline="0"/>
            <a:t>Neural Collaborative Filtering (NCF)</a:t>
          </a:r>
          <a:r>
            <a:rPr lang="en-US" sz="1600" b="0" i="0" kern="1200" baseline="0"/>
            <a:t> framework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Used </a:t>
          </a:r>
          <a:r>
            <a:rPr lang="en-US" sz="1600" b="1" i="0" kern="1200" baseline="0"/>
            <a:t>GMF</a:t>
          </a:r>
          <a:r>
            <a:rPr lang="en-US" sz="1600" b="0" i="0" kern="1200" baseline="0"/>
            <a:t>, </a:t>
          </a:r>
          <a:r>
            <a:rPr lang="en-US" sz="1600" b="1" i="0" kern="1200" baseline="0"/>
            <a:t>MLP</a:t>
          </a:r>
          <a:r>
            <a:rPr lang="en-US" sz="1600" b="0" i="0" kern="1200" baseline="0"/>
            <a:t>, and introduced the </a:t>
          </a:r>
          <a:r>
            <a:rPr lang="en-US" sz="1600" b="1" i="0" kern="1200" baseline="0" err="1"/>
            <a:t>NeuMF</a:t>
          </a:r>
          <a:r>
            <a:rPr lang="en-US" sz="1600" b="0" i="0" kern="1200" baseline="0"/>
            <a:t> hybrid model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Demonstrated superior performance on benchmark datasets</a:t>
          </a:r>
          <a:endParaRPr lang="en-US" sz="1600" kern="1200"/>
        </a:p>
      </dsp:txBody>
      <dsp:txXfrm rot="-5400000">
        <a:off x="3543073" y="1342906"/>
        <a:ext cx="6254746" cy="814262"/>
      </dsp:txXfrm>
    </dsp:sp>
    <dsp:sp modelId="{597244B4-55A1-4D16-AA4C-BBFCCF23C178}">
      <dsp:nvSpPr>
        <dsp:cNvPr id="0" name=""/>
        <dsp:cNvSpPr/>
      </dsp:nvSpPr>
      <dsp:spPr>
        <a:xfrm>
          <a:off x="0" y="1186059"/>
          <a:ext cx="3543073" cy="1127953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i="0" kern="1200" baseline="0"/>
            <a:t>Key Contributions:</a:t>
          </a:r>
          <a:endParaRPr lang="en-US" sz="2900" kern="1200"/>
        </a:p>
      </dsp:txBody>
      <dsp:txXfrm>
        <a:off x="55062" y="1241121"/>
        <a:ext cx="3432949" cy="1017829"/>
      </dsp:txXfrm>
    </dsp:sp>
    <dsp:sp modelId="{EF6EAAAA-D54F-4911-88AB-D386FE50F8A7}">
      <dsp:nvSpPr>
        <dsp:cNvPr id="0" name=""/>
        <dsp:cNvSpPr/>
      </dsp:nvSpPr>
      <dsp:spPr>
        <a:xfrm rot="5400000">
          <a:off x="6241290" y="-215011"/>
          <a:ext cx="902362" cy="629879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Foundation for our hybrid recommender architecture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Inspired our model design and experimentation strategy</a:t>
          </a:r>
          <a:endParaRPr lang="en-US" sz="1600" kern="1200"/>
        </a:p>
      </dsp:txBody>
      <dsp:txXfrm rot="-5400000">
        <a:off x="3543073" y="2527256"/>
        <a:ext cx="6254746" cy="814262"/>
      </dsp:txXfrm>
    </dsp:sp>
    <dsp:sp modelId="{9D4FB463-54F4-4FB5-99AA-52A2834F5E28}">
      <dsp:nvSpPr>
        <dsp:cNvPr id="0" name=""/>
        <dsp:cNvSpPr/>
      </dsp:nvSpPr>
      <dsp:spPr>
        <a:xfrm>
          <a:off x="0" y="2370410"/>
          <a:ext cx="3543073" cy="1127953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i="0" kern="1200" baseline="0"/>
            <a:t>Why It’s Relevant to Our Project:</a:t>
          </a:r>
          <a:endParaRPr lang="en-US" sz="2900" kern="1200"/>
        </a:p>
      </dsp:txBody>
      <dsp:txXfrm>
        <a:off x="55062" y="2425472"/>
        <a:ext cx="3432949" cy="10178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5A7CE-31EC-4FC0-92B5-D1FF77FD3333}">
      <dsp:nvSpPr>
        <dsp:cNvPr id="0" name=""/>
        <dsp:cNvSpPr/>
      </dsp:nvSpPr>
      <dsp:spPr>
        <a:xfrm>
          <a:off x="0" y="3080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12958-A916-4675-8E9E-73E9C6398121}">
      <dsp:nvSpPr>
        <dsp:cNvPr id="0" name=""/>
        <dsp:cNvSpPr/>
      </dsp:nvSpPr>
      <dsp:spPr>
        <a:xfrm>
          <a:off x="148828" y="113779"/>
          <a:ext cx="270862" cy="2705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39222-84BE-40EC-A6BC-480DB74A3D0C}">
      <dsp:nvSpPr>
        <dsp:cNvPr id="0" name=""/>
        <dsp:cNvSpPr/>
      </dsp:nvSpPr>
      <dsp:spPr>
        <a:xfrm>
          <a:off x="568520" y="3080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User and Item IDs are used as Inputs</a:t>
          </a:r>
          <a:endParaRPr lang="en-US" sz="1400" kern="1200"/>
        </a:p>
      </dsp:txBody>
      <dsp:txXfrm>
        <a:off x="568520" y="3080"/>
        <a:ext cx="4672059" cy="522746"/>
      </dsp:txXfrm>
    </dsp:sp>
    <dsp:sp modelId="{1632EB42-C97F-4E90-917D-FCD136BDF291}">
      <dsp:nvSpPr>
        <dsp:cNvPr id="0" name=""/>
        <dsp:cNvSpPr/>
      </dsp:nvSpPr>
      <dsp:spPr>
        <a:xfrm>
          <a:off x="0" y="656513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10609-A10B-4C3E-B291-F8631EE3921A}">
      <dsp:nvSpPr>
        <dsp:cNvPr id="0" name=""/>
        <dsp:cNvSpPr/>
      </dsp:nvSpPr>
      <dsp:spPr>
        <a:xfrm>
          <a:off x="148828" y="767212"/>
          <a:ext cx="270862" cy="2705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673E4-F647-41A3-9E3C-56D44421B67B}">
      <dsp:nvSpPr>
        <dsp:cNvPr id="0" name=""/>
        <dsp:cNvSpPr/>
      </dsp:nvSpPr>
      <dsp:spPr>
        <a:xfrm>
          <a:off x="568520" y="656513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Embeddings are made for users and items. These are the parameters that get trained. </a:t>
          </a:r>
          <a:endParaRPr lang="en-US" sz="1400" kern="1200"/>
        </a:p>
      </dsp:txBody>
      <dsp:txXfrm>
        <a:off x="568520" y="656513"/>
        <a:ext cx="4672059" cy="522746"/>
      </dsp:txXfrm>
    </dsp:sp>
    <dsp:sp modelId="{F48443D4-9ADA-41F1-B2E4-70E9078C2F2C}">
      <dsp:nvSpPr>
        <dsp:cNvPr id="0" name=""/>
        <dsp:cNvSpPr/>
      </dsp:nvSpPr>
      <dsp:spPr>
        <a:xfrm>
          <a:off x="0" y="1309946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465D4-AD85-48D4-89CD-FF85C4CABD0C}">
      <dsp:nvSpPr>
        <dsp:cNvPr id="0" name=""/>
        <dsp:cNvSpPr/>
      </dsp:nvSpPr>
      <dsp:spPr>
        <a:xfrm>
          <a:off x="148828" y="1420645"/>
          <a:ext cx="270862" cy="2705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7F554-9E30-498C-A768-E7E0C2C6592A}">
      <dsp:nvSpPr>
        <dsp:cNvPr id="0" name=""/>
        <dsp:cNvSpPr/>
      </dsp:nvSpPr>
      <dsp:spPr>
        <a:xfrm>
          <a:off x="568520" y="1309946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 Embeddings are Flattened to get user and item vectors</a:t>
          </a:r>
          <a:endParaRPr lang="en-US" sz="1400" kern="1200"/>
        </a:p>
      </dsp:txBody>
      <dsp:txXfrm>
        <a:off x="568520" y="1309946"/>
        <a:ext cx="4672059" cy="522746"/>
      </dsp:txXfrm>
    </dsp:sp>
    <dsp:sp modelId="{22A86E1A-CB76-4122-81F9-E801EC4C3256}">
      <dsp:nvSpPr>
        <dsp:cNvPr id="0" name=""/>
        <dsp:cNvSpPr/>
      </dsp:nvSpPr>
      <dsp:spPr>
        <a:xfrm>
          <a:off x="0" y="1963379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63759-4F17-43F2-A764-BC4EE1DCD7FF}">
      <dsp:nvSpPr>
        <dsp:cNvPr id="0" name=""/>
        <dsp:cNvSpPr/>
      </dsp:nvSpPr>
      <dsp:spPr>
        <a:xfrm>
          <a:off x="148828" y="2074078"/>
          <a:ext cx="270862" cy="2705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75798-01DA-4F1E-833B-62CB66C1259A}">
      <dsp:nvSpPr>
        <dsp:cNvPr id="0" name=""/>
        <dsp:cNvSpPr/>
      </dsp:nvSpPr>
      <dsp:spPr>
        <a:xfrm>
          <a:off x="568520" y="1963379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 latent vector is calculated using element-wise multiplication of User and Item Vectors.</a:t>
          </a:r>
          <a:endParaRPr lang="en-US" sz="1400" kern="1200"/>
        </a:p>
      </dsp:txBody>
      <dsp:txXfrm>
        <a:off x="568520" y="1963379"/>
        <a:ext cx="4672059" cy="522746"/>
      </dsp:txXfrm>
    </dsp:sp>
    <dsp:sp modelId="{3B5215C5-1E69-4172-B9C8-4B7AFBF37179}">
      <dsp:nvSpPr>
        <dsp:cNvPr id="0" name=""/>
        <dsp:cNvSpPr/>
      </dsp:nvSpPr>
      <dsp:spPr>
        <a:xfrm>
          <a:off x="0" y="2616812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F8DBE-414D-4B83-8652-376147AB8FDB}">
      <dsp:nvSpPr>
        <dsp:cNvPr id="0" name=""/>
        <dsp:cNvSpPr/>
      </dsp:nvSpPr>
      <dsp:spPr>
        <a:xfrm>
          <a:off x="148828" y="2727511"/>
          <a:ext cx="270862" cy="2705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2B392-211B-430E-BF63-434D62693147}">
      <dsp:nvSpPr>
        <dsp:cNvPr id="0" name=""/>
        <dsp:cNvSpPr/>
      </dsp:nvSpPr>
      <dsp:spPr>
        <a:xfrm>
          <a:off x="568520" y="2616812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Latent Vector is then fed to an output neuron, which computes the score</a:t>
          </a:r>
        </a:p>
      </dsp:txBody>
      <dsp:txXfrm>
        <a:off x="568520" y="2616812"/>
        <a:ext cx="4672059" cy="522746"/>
      </dsp:txXfrm>
    </dsp:sp>
    <dsp:sp modelId="{4A902DE0-025D-415A-8B61-54472FA42ADE}">
      <dsp:nvSpPr>
        <dsp:cNvPr id="0" name=""/>
        <dsp:cNvSpPr/>
      </dsp:nvSpPr>
      <dsp:spPr>
        <a:xfrm>
          <a:off x="0" y="3270245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CF50D-8A29-4D57-A338-A45C955BCB09}">
      <dsp:nvSpPr>
        <dsp:cNvPr id="0" name=""/>
        <dsp:cNvSpPr/>
      </dsp:nvSpPr>
      <dsp:spPr>
        <a:xfrm>
          <a:off x="148828" y="3380944"/>
          <a:ext cx="270862" cy="2705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3855-52C5-4D74-86FA-6B13C03C6ED0}">
      <dsp:nvSpPr>
        <dsp:cNvPr id="0" name=""/>
        <dsp:cNvSpPr/>
      </dsp:nvSpPr>
      <dsp:spPr>
        <a:xfrm>
          <a:off x="568520" y="3270245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Serves as the linear component in the </a:t>
          </a:r>
          <a:r>
            <a:rPr lang="en-GB" sz="1400" kern="1200" err="1"/>
            <a:t>NeuMF</a:t>
          </a:r>
          <a:r>
            <a:rPr lang="en-GB" sz="1400" kern="1200"/>
            <a:t> hybrid model</a:t>
          </a:r>
          <a:endParaRPr lang="en-US" sz="1400" kern="1200"/>
        </a:p>
      </dsp:txBody>
      <dsp:txXfrm>
        <a:off x="568520" y="3270245"/>
        <a:ext cx="4672059" cy="5227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5A7CE-31EC-4FC0-92B5-D1FF77FD3333}">
      <dsp:nvSpPr>
        <dsp:cNvPr id="0" name=""/>
        <dsp:cNvSpPr/>
      </dsp:nvSpPr>
      <dsp:spPr>
        <a:xfrm>
          <a:off x="0" y="3080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12958-A916-4675-8E9E-73E9C6398121}">
      <dsp:nvSpPr>
        <dsp:cNvPr id="0" name=""/>
        <dsp:cNvSpPr/>
      </dsp:nvSpPr>
      <dsp:spPr>
        <a:xfrm>
          <a:off x="148828" y="113779"/>
          <a:ext cx="270862" cy="2705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39222-84BE-40EC-A6BC-480DB74A3D0C}">
      <dsp:nvSpPr>
        <dsp:cNvPr id="0" name=""/>
        <dsp:cNvSpPr/>
      </dsp:nvSpPr>
      <dsp:spPr>
        <a:xfrm>
          <a:off x="568520" y="3080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User and Item IDs are used as Inputs</a:t>
          </a:r>
          <a:endParaRPr lang="en-US" sz="1400" kern="1200"/>
        </a:p>
      </dsp:txBody>
      <dsp:txXfrm>
        <a:off x="568520" y="3080"/>
        <a:ext cx="4672059" cy="522746"/>
      </dsp:txXfrm>
    </dsp:sp>
    <dsp:sp modelId="{1632EB42-C97F-4E90-917D-FCD136BDF291}">
      <dsp:nvSpPr>
        <dsp:cNvPr id="0" name=""/>
        <dsp:cNvSpPr/>
      </dsp:nvSpPr>
      <dsp:spPr>
        <a:xfrm>
          <a:off x="0" y="656513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10609-A10B-4C3E-B291-F8631EE3921A}">
      <dsp:nvSpPr>
        <dsp:cNvPr id="0" name=""/>
        <dsp:cNvSpPr/>
      </dsp:nvSpPr>
      <dsp:spPr>
        <a:xfrm>
          <a:off x="148828" y="767212"/>
          <a:ext cx="270862" cy="2705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673E4-F647-41A3-9E3C-56D44421B67B}">
      <dsp:nvSpPr>
        <dsp:cNvPr id="0" name=""/>
        <dsp:cNvSpPr/>
      </dsp:nvSpPr>
      <dsp:spPr>
        <a:xfrm>
          <a:off x="568520" y="656513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Embeddings are made for users and items. These are the parameters that get trained. </a:t>
          </a:r>
          <a:endParaRPr lang="en-US" sz="1400" kern="1200"/>
        </a:p>
      </dsp:txBody>
      <dsp:txXfrm>
        <a:off x="568520" y="656513"/>
        <a:ext cx="4672059" cy="522746"/>
      </dsp:txXfrm>
    </dsp:sp>
    <dsp:sp modelId="{F48443D4-9ADA-41F1-B2E4-70E9078C2F2C}">
      <dsp:nvSpPr>
        <dsp:cNvPr id="0" name=""/>
        <dsp:cNvSpPr/>
      </dsp:nvSpPr>
      <dsp:spPr>
        <a:xfrm>
          <a:off x="0" y="1309946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465D4-AD85-48D4-89CD-FF85C4CABD0C}">
      <dsp:nvSpPr>
        <dsp:cNvPr id="0" name=""/>
        <dsp:cNvSpPr/>
      </dsp:nvSpPr>
      <dsp:spPr>
        <a:xfrm>
          <a:off x="148828" y="1420645"/>
          <a:ext cx="270862" cy="2705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7F554-9E30-498C-A768-E7E0C2C6592A}">
      <dsp:nvSpPr>
        <dsp:cNvPr id="0" name=""/>
        <dsp:cNvSpPr/>
      </dsp:nvSpPr>
      <dsp:spPr>
        <a:xfrm>
          <a:off x="568520" y="1309946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The Embeddings are Flattened to get user and item vectors</a:t>
          </a:r>
          <a:endParaRPr lang="en-US" sz="1400" kern="1200"/>
        </a:p>
      </dsp:txBody>
      <dsp:txXfrm>
        <a:off x="568520" y="1309946"/>
        <a:ext cx="4672059" cy="522746"/>
      </dsp:txXfrm>
    </dsp:sp>
    <dsp:sp modelId="{22A86E1A-CB76-4122-81F9-E801EC4C3256}">
      <dsp:nvSpPr>
        <dsp:cNvPr id="0" name=""/>
        <dsp:cNvSpPr/>
      </dsp:nvSpPr>
      <dsp:spPr>
        <a:xfrm>
          <a:off x="0" y="1953160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63759-4F17-43F2-A764-BC4EE1DCD7FF}">
      <dsp:nvSpPr>
        <dsp:cNvPr id="0" name=""/>
        <dsp:cNvSpPr/>
      </dsp:nvSpPr>
      <dsp:spPr>
        <a:xfrm>
          <a:off x="148828" y="2074078"/>
          <a:ext cx="270862" cy="2705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75798-01DA-4F1E-833B-62CB66C1259A}">
      <dsp:nvSpPr>
        <dsp:cNvPr id="0" name=""/>
        <dsp:cNvSpPr/>
      </dsp:nvSpPr>
      <dsp:spPr>
        <a:xfrm>
          <a:off x="568520" y="1963379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 latent vector is calculated by concatenating the User and Item Vectors.</a:t>
          </a:r>
          <a:endParaRPr lang="en-US" sz="1400" kern="1200"/>
        </a:p>
      </dsp:txBody>
      <dsp:txXfrm>
        <a:off x="568520" y="1963379"/>
        <a:ext cx="4672059" cy="522746"/>
      </dsp:txXfrm>
    </dsp:sp>
    <dsp:sp modelId="{3B5215C5-1E69-4172-B9C8-4B7AFBF37179}">
      <dsp:nvSpPr>
        <dsp:cNvPr id="0" name=""/>
        <dsp:cNvSpPr/>
      </dsp:nvSpPr>
      <dsp:spPr>
        <a:xfrm>
          <a:off x="0" y="2616812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F8DBE-414D-4B83-8652-376147AB8FDB}">
      <dsp:nvSpPr>
        <dsp:cNvPr id="0" name=""/>
        <dsp:cNvSpPr/>
      </dsp:nvSpPr>
      <dsp:spPr>
        <a:xfrm>
          <a:off x="148828" y="2727511"/>
          <a:ext cx="270862" cy="2705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2B392-211B-430E-BF63-434D62693147}">
      <dsp:nvSpPr>
        <dsp:cNvPr id="0" name=""/>
        <dsp:cNvSpPr/>
      </dsp:nvSpPr>
      <dsp:spPr>
        <a:xfrm>
          <a:off x="568520" y="2616812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Latent Vector is then fed to multi-layer Perceptron, which computes the score</a:t>
          </a:r>
        </a:p>
      </dsp:txBody>
      <dsp:txXfrm>
        <a:off x="568520" y="2616812"/>
        <a:ext cx="4672059" cy="522746"/>
      </dsp:txXfrm>
    </dsp:sp>
    <dsp:sp modelId="{4A902DE0-025D-415A-8B61-54472FA42ADE}">
      <dsp:nvSpPr>
        <dsp:cNvPr id="0" name=""/>
        <dsp:cNvSpPr/>
      </dsp:nvSpPr>
      <dsp:spPr>
        <a:xfrm>
          <a:off x="0" y="3270245"/>
          <a:ext cx="5257800" cy="49199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CF50D-8A29-4D57-A338-A45C955BCB09}">
      <dsp:nvSpPr>
        <dsp:cNvPr id="0" name=""/>
        <dsp:cNvSpPr/>
      </dsp:nvSpPr>
      <dsp:spPr>
        <a:xfrm>
          <a:off x="148828" y="3380944"/>
          <a:ext cx="270862" cy="2705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63855-52C5-4D74-86FA-6B13C03C6ED0}">
      <dsp:nvSpPr>
        <dsp:cNvPr id="0" name=""/>
        <dsp:cNvSpPr/>
      </dsp:nvSpPr>
      <dsp:spPr>
        <a:xfrm>
          <a:off x="568520" y="3270245"/>
          <a:ext cx="4672059" cy="522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24" tIns="55324" rIns="55324" bIns="5532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Serves as the </a:t>
          </a:r>
          <a:r>
            <a:rPr lang="en-GB" sz="1400" kern="1200" err="1"/>
            <a:t>the</a:t>
          </a:r>
          <a:r>
            <a:rPr lang="en-GB" sz="1400" kern="1200"/>
            <a:t> non-linear component in the </a:t>
          </a:r>
          <a:r>
            <a:rPr lang="en-GB" sz="1400" kern="1200" err="1"/>
            <a:t>NeuMF</a:t>
          </a:r>
          <a:r>
            <a:rPr lang="en-GB" sz="1400" kern="1200"/>
            <a:t> hybrid model</a:t>
          </a:r>
          <a:endParaRPr lang="en-US" sz="1400" kern="1200"/>
        </a:p>
      </dsp:txBody>
      <dsp:txXfrm>
        <a:off x="568520" y="3270245"/>
        <a:ext cx="4672059" cy="5227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37574-1136-4015-831D-C0548CFBD53D}">
      <dsp:nvSpPr>
        <dsp:cNvPr id="0" name=""/>
        <dsp:cNvSpPr/>
      </dsp:nvSpPr>
      <dsp:spPr>
        <a:xfrm>
          <a:off x="5527" y="0"/>
          <a:ext cx="1097489" cy="107980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86852-E925-4F6C-8723-AFE48D080AAF}">
      <dsp:nvSpPr>
        <dsp:cNvPr id="0" name=""/>
        <dsp:cNvSpPr/>
      </dsp:nvSpPr>
      <dsp:spPr>
        <a:xfrm>
          <a:off x="5527" y="1240409"/>
          <a:ext cx="3135684" cy="46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Evaluation</a:t>
          </a:r>
        </a:p>
      </dsp:txBody>
      <dsp:txXfrm>
        <a:off x="5527" y="1240409"/>
        <a:ext cx="3135684" cy="462775"/>
      </dsp:txXfrm>
    </dsp:sp>
    <dsp:sp modelId="{4B3C1636-7616-42D3-A8C1-D00FAFDB06E2}">
      <dsp:nvSpPr>
        <dsp:cNvPr id="0" name=""/>
        <dsp:cNvSpPr/>
      </dsp:nvSpPr>
      <dsp:spPr>
        <a:xfrm>
          <a:off x="5527" y="1777883"/>
          <a:ext cx="3135684" cy="2018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GMF and MLP performed well independently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NeuMF achieved the best validation accuracy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The model could be used to suggest diverse but relevant movies</a:t>
          </a:r>
        </a:p>
      </dsp:txBody>
      <dsp:txXfrm>
        <a:off x="5527" y="1777883"/>
        <a:ext cx="3135684" cy="2018188"/>
      </dsp:txXfrm>
    </dsp:sp>
    <dsp:sp modelId="{C8B4FA15-A965-4FB8-8088-5534C5BC43F8}">
      <dsp:nvSpPr>
        <dsp:cNvPr id="0" name=""/>
        <dsp:cNvSpPr/>
      </dsp:nvSpPr>
      <dsp:spPr>
        <a:xfrm>
          <a:off x="3689957" y="0"/>
          <a:ext cx="1097489" cy="1079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F5EAA-B9AB-4E5C-A6DB-F3543F64863B}">
      <dsp:nvSpPr>
        <dsp:cNvPr id="0" name=""/>
        <dsp:cNvSpPr/>
      </dsp:nvSpPr>
      <dsp:spPr>
        <a:xfrm>
          <a:off x="3689957" y="1240409"/>
          <a:ext cx="3135684" cy="46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Metrics</a:t>
          </a:r>
        </a:p>
      </dsp:txBody>
      <dsp:txXfrm>
        <a:off x="3689957" y="1240409"/>
        <a:ext cx="3135684" cy="462775"/>
      </dsp:txXfrm>
    </dsp:sp>
    <dsp:sp modelId="{32825068-61A5-4102-A1E1-CA82FDC1330B}">
      <dsp:nvSpPr>
        <dsp:cNvPr id="0" name=""/>
        <dsp:cNvSpPr/>
      </dsp:nvSpPr>
      <dsp:spPr>
        <a:xfrm>
          <a:off x="3689957" y="1777883"/>
          <a:ext cx="3135684" cy="2018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MAE (Mean Absolute Error): How much our prediction are off by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0" i="0" kern="1200" baseline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MSE (Mean Squared Error: Focuses more on larger errors</a:t>
          </a:r>
        </a:p>
      </dsp:txBody>
      <dsp:txXfrm>
        <a:off x="3689957" y="1777883"/>
        <a:ext cx="3135684" cy="2018188"/>
      </dsp:txXfrm>
    </dsp:sp>
    <dsp:sp modelId="{E0430E38-79F8-4F61-98A3-7C8E595B09EC}">
      <dsp:nvSpPr>
        <dsp:cNvPr id="0" name=""/>
        <dsp:cNvSpPr/>
      </dsp:nvSpPr>
      <dsp:spPr>
        <a:xfrm>
          <a:off x="7374387" y="0"/>
          <a:ext cx="1097489" cy="107980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" b="-1000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66EA2-D617-48DE-983A-B118F31E25EE}">
      <dsp:nvSpPr>
        <dsp:cNvPr id="0" name=""/>
        <dsp:cNvSpPr/>
      </dsp:nvSpPr>
      <dsp:spPr>
        <a:xfrm>
          <a:off x="7374387" y="1240409"/>
          <a:ext cx="3135684" cy="46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b="1" i="0" kern="1200" baseline="0"/>
            <a:t>Results:</a:t>
          </a:r>
          <a:endParaRPr lang="en-US" sz="2900" kern="1200"/>
        </a:p>
      </dsp:txBody>
      <dsp:txXfrm>
        <a:off x="7374387" y="1240409"/>
        <a:ext cx="3135684" cy="462775"/>
      </dsp:txXfrm>
    </dsp:sp>
    <dsp:sp modelId="{F9E79880-714F-4C01-BEF2-E523BB5210EF}">
      <dsp:nvSpPr>
        <dsp:cNvPr id="0" name=""/>
        <dsp:cNvSpPr/>
      </dsp:nvSpPr>
      <dsp:spPr>
        <a:xfrm>
          <a:off x="7374387" y="1777883"/>
          <a:ext cx="3135684" cy="2018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MAE: 0.6815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MSE: 0.7543</a:t>
          </a:r>
        </a:p>
      </dsp:txBody>
      <dsp:txXfrm>
        <a:off x="7374387" y="1777883"/>
        <a:ext cx="3135684" cy="20181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C9A29-1B47-4A59-AF95-0FF73C005EEF}">
      <dsp:nvSpPr>
        <dsp:cNvPr id="0" name=""/>
        <dsp:cNvSpPr/>
      </dsp:nvSpPr>
      <dsp:spPr>
        <a:xfrm>
          <a:off x="0" y="1610"/>
          <a:ext cx="10620375" cy="81646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B2FA3-7C7A-4889-B473-06C43EB0D724}">
      <dsp:nvSpPr>
        <dsp:cNvPr id="0" name=""/>
        <dsp:cNvSpPr/>
      </dsp:nvSpPr>
      <dsp:spPr>
        <a:xfrm>
          <a:off x="246981" y="185315"/>
          <a:ext cx="449056" cy="449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C578F-99BD-4693-9E7A-8CAA8E69CE93}">
      <dsp:nvSpPr>
        <dsp:cNvPr id="0" name=""/>
        <dsp:cNvSpPr/>
      </dsp:nvSpPr>
      <dsp:spPr>
        <a:xfrm>
          <a:off x="943018" y="1610"/>
          <a:ext cx="9677356" cy="8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09" tIns="86409" rIns="86409" bIns="8640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Data sparsity: Limited user ratings make it hard to learn accurate preferences, especially for new users.</a:t>
          </a:r>
          <a:endParaRPr lang="en-US" sz="2000" kern="1200"/>
        </a:p>
      </dsp:txBody>
      <dsp:txXfrm>
        <a:off x="943018" y="1610"/>
        <a:ext cx="9677356" cy="816466"/>
      </dsp:txXfrm>
    </dsp:sp>
    <dsp:sp modelId="{58D2CDFB-5203-4995-9242-CBFD07831BA4}">
      <dsp:nvSpPr>
        <dsp:cNvPr id="0" name=""/>
        <dsp:cNvSpPr/>
      </dsp:nvSpPr>
      <dsp:spPr>
        <a:xfrm>
          <a:off x="0" y="1022194"/>
          <a:ext cx="10620375" cy="81646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87EFE-ED97-49C7-8700-EE2F52B0BA3A}">
      <dsp:nvSpPr>
        <dsp:cNvPr id="0" name=""/>
        <dsp:cNvSpPr/>
      </dsp:nvSpPr>
      <dsp:spPr>
        <a:xfrm>
          <a:off x="246981" y="1205899"/>
          <a:ext cx="449056" cy="449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229E0-B83D-40F8-8031-511A8D19A246}">
      <dsp:nvSpPr>
        <dsp:cNvPr id="0" name=""/>
        <dsp:cNvSpPr/>
      </dsp:nvSpPr>
      <dsp:spPr>
        <a:xfrm>
          <a:off x="943018" y="1022194"/>
          <a:ext cx="9677356" cy="8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09" tIns="86409" rIns="86409" bIns="8640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Cold start problem: Recommending for new users or new movies without historical data remains difficult.</a:t>
          </a:r>
          <a:endParaRPr lang="en-US" sz="2000" kern="1200"/>
        </a:p>
      </dsp:txBody>
      <dsp:txXfrm>
        <a:off x="943018" y="1022194"/>
        <a:ext cx="9677356" cy="816466"/>
      </dsp:txXfrm>
    </dsp:sp>
    <dsp:sp modelId="{63B4B078-C6B5-4213-AE74-DEF4881FEE0B}">
      <dsp:nvSpPr>
        <dsp:cNvPr id="0" name=""/>
        <dsp:cNvSpPr/>
      </dsp:nvSpPr>
      <dsp:spPr>
        <a:xfrm>
          <a:off x="0" y="2042777"/>
          <a:ext cx="10620375" cy="81646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33421-E3C6-44F5-8B3C-38262FC1F9AC}">
      <dsp:nvSpPr>
        <dsp:cNvPr id="0" name=""/>
        <dsp:cNvSpPr/>
      </dsp:nvSpPr>
      <dsp:spPr>
        <a:xfrm>
          <a:off x="246981" y="2226482"/>
          <a:ext cx="449056" cy="449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38A43-C56E-4447-811B-0CE78EDC7985}">
      <dsp:nvSpPr>
        <dsp:cNvPr id="0" name=""/>
        <dsp:cNvSpPr/>
      </dsp:nvSpPr>
      <dsp:spPr>
        <a:xfrm>
          <a:off x="943018" y="2042777"/>
          <a:ext cx="9677356" cy="8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09" tIns="86409" rIns="86409" bIns="8640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Model complexity: Training deep learning models requires substantial computational resources and fine-tuning.</a:t>
          </a:r>
          <a:endParaRPr lang="en-US" sz="2000" kern="1200"/>
        </a:p>
      </dsp:txBody>
      <dsp:txXfrm>
        <a:off x="943018" y="2042777"/>
        <a:ext cx="9677356" cy="816466"/>
      </dsp:txXfrm>
    </dsp:sp>
    <dsp:sp modelId="{3CB32997-6ED9-465C-9717-557B3DC3D937}">
      <dsp:nvSpPr>
        <dsp:cNvPr id="0" name=""/>
        <dsp:cNvSpPr/>
      </dsp:nvSpPr>
      <dsp:spPr>
        <a:xfrm>
          <a:off x="0" y="3063360"/>
          <a:ext cx="10620375" cy="81646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50803-8CD9-4A9E-8D1F-6E5A5CDCC6E2}">
      <dsp:nvSpPr>
        <dsp:cNvPr id="0" name=""/>
        <dsp:cNvSpPr/>
      </dsp:nvSpPr>
      <dsp:spPr>
        <a:xfrm>
          <a:off x="246981" y="3247065"/>
          <a:ext cx="449056" cy="4490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D01D5-428B-4FEA-8FFF-A4C9FE2CC6EA}">
      <dsp:nvSpPr>
        <dsp:cNvPr id="0" name=""/>
        <dsp:cNvSpPr/>
      </dsp:nvSpPr>
      <dsp:spPr>
        <a:xfrm>
          <a:off x="943018" y="3063360"/>
          <a:ext cx="9677356" cy="816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09" tIns="86409" rIns="86409" bIns="8640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Overfitting: Our </a:t>
          </a:r>
          <a:r>
            <a:rPr lang="en-GB" sz="2000" kern="1200" err="1"/>
            <a:t>NeuMF</a:t>
          </a:r>
          <a:r>
            <a:rPr lang="en-GB" sz="2000" kern="1200"/>
            <a:t> model was heavily prone to overfitting. We tried many regularization techniques to try and alleviate this issue.</a:t>
          </a:r>
          <a:endParaRPr lang="en-US" sz="2000" kern="1200"/>
        </a:p>
      </dsp:txBody>
      <dsp:txXfrm>
        <a:off x="943018" y="3063360"/>
        <a:ext cx="9677356" cy="816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BA60E9-1396-8E44-DED4-A65BFAF747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2861E2-DA1D-7352-77D5-AB518564A8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6CE9A-4A63-4B8C-A70D-4D45F1434E6C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AD2F4-137E-E5F6-E6CD-B70B873CE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0129F-0BA0-C8BB-5D51-4D2D123C8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9C880-3286-4CEA-A365-EC5201DFE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65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4:26:28.5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334 184 24575,'-1'-2'0,"0"0"0,0 0 0,1 0 0,-1 0 0,0 0 0,0 1 0,-1-1 0,1 0 0,0 1 0,-1-1 0,1 1 0,-1-1 0,1 1 0,-1 0 0,0-1 0,1 1 0,-1 0 0,0 0 0,0 0 0,0 1 0,0-1 0,-2 0 0,-45-15 0,-26 1 0,-26-6 0,72 8 0,30 8 0,19 2 0,126 3 0,29-1 0,-163-1 0,0-1 0,0-1 0,0 0 0,-1-1 0,0 0 0,0 0 0,15-11 0,12-5 0,-37 20 0,-1 1 0,0 0 0,0 0 0,1 0 0,-1 0 0,0-1 0,1 1 0,-1 0 0,0 0 0,1 0 0,-1 0 0,0 0 0,1 0 0,-1 0 0,0 0 0,1 0 0,-1 0 0,0 0 0,1 0 0,-1 0 0,0 0 0,1 0 0,-1 0 0,0 0 0,1 0 0,-1 1 0,0-1 0,1 0 0,-1 0 0,0 0 0,0 0 0,1 1 0,-1-1 0,0 0 0,0 0 0,1 1 0,-1-1 0,2 17 0,-10 25 0,6-34 0,1-2 0,0 0 0,-1-1 0,1 1 0,-1 0 0,0-1 0,0 1 0,-1-1 0,0 0 0,0 0 0,-5 7 0,5-9 0,0-1 0,0 1 0,0-1 0,0 0 0,0 0 0,-1 0 0,1-1 0,-1 1 0,1-1 0,-1 0 0,1 0 0,-1 0 0,0 0 0,1-1 0,-1 1 0,0-1 0,-6 0 0,-27-1 0,-63-7 0,84 5 0,1 0 0,0-1 0,1 0 0,-1-1 0,1-1 0,-26-14 0,23 9 0,1 0 0,0-1 0,1-1 0,-16-17 0,27 27 15,1 1-1,-1-1 0,1 1 0,-1 0 1,0 0-1,0 0 0,0 0 0,-7-2 1,6 3-229,1 0 1,-1-1 0,1 0-1,0 0 1,-1-1-1,-6-4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4:26:31.7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236 151 24575,'-67'8'0,"58"-5"0,0-1 0,-1 0 0,1-1 0,0 0 0,-1-1 0,1 0 0,-1 0 0,1-1 0,-1 0 0,-13-4 0,21 4 0,0 0 0,0-1 0,0 1 0,0-1 0,0 0 0,0 1 0,1-1 0,-1 0 0,1 0 0,-1 0 0,1 0 0,0 0 0,-1-1 0,1 1 0,0 0 0,0-3 0,-13-47 0,8 27 0,5 24 0,0-1 0,1 1 0,-1-1 0,1 1 0,0 0 0,-1-1 0,1 1 0,0-1 0,0 1 0,0-1 0,0 1 0,0-1 0,0 1 0,0-1 0,1 1 0,-1-1 0,0 1 0,1-1 0,0 1 0,-1 0 0,1-1 0,0 1 0,-1 0 0,1-1 0,0 1 0,0 0 0,1-1 0,0 1 0,1-1 0,-1 1 0,0 0 0,1 0 0,-1 0 0,1 1 0,-1-1 0,1 1 0,-1-1 0,1 1 0,-1 0 0,1 0 0,-1 0 0,5 1 0,0-1 0,1 1 0,-1 1 0,1 0 0,-1 0 0,0 0 0,0 1 0,0 0 0,0 0 0,0 1 0,10 7 0,-8-2 0,1-1 0,0 0 0,0 0 0,1-1 0,0 0 0,0-1 0,1 0 0,15 5 0,-20-9 0,1 0 0,0-1 0,-1 1 0,1-2 0,0 1 0,0-1 0,0 0 0,0-1 0,0 0 0,0 0 0,-1 0 0,1-1 0,0-1 0,12-4 0,1 0 0,0 0 0,0 2 0,1 1 0,30-2 0,0-1 0,-50 7 0,1-1 0,0 1 0,-1 1 0,1-1 0,0 0 0,-1 1 0,1-1 0,-1 1 0,1-1 0,0 1 0,-1 0 0,0 0 0,1 1 0,-1-1 0,0 0 0,3 3 0,-4-4 0,-1 1 0,1 0 0,0-1 0,0 1 0,-1 0 0,1 0 0,0 0 0,-1 0 0,1 0 0,-1 0 0,1 0 0,-1 0 0,0 0 0,1 0 0,-1 0 0,0 0 0,0 0 0,1 0 0,-1 0 0,0 1 0,0-1 0,0 0 0,-1 0 0,1 0 0,0 0 0,0 0 0,0 0 0,-1 0 0,1 0 0,-1 0 0,1 0 0,-1 0 0,1 0 0,-1 0 0,0 0 0,1 0 0,-1 0 0,0-1 0,0 1 0,1 0 0,-3 1 0,-16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4:26:37.7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116 94 24575,'-7'-1'0,"0"1"0,0-1 0,1-1 0,-1 1 0,1-1 0,-1 0 0,1 0 0,-11-6 0,14 6 0,0 0 0,0 1 0,0-1 0,0 0 0,0-1 0,0 1 0,0-1 0,1 1 0,-1-1 0,1 0 0,0 0 0,0 0 0,0 0 0,0 0 0,0 0 0,1-1 0,-2-4 0,2 7 0,1 0 0,0 1 0,0-1 0,0 0 0,0 0 0,0 0 0,0 1 0,1-1 0,-1 0 0,0 0 0,0 0 0,1 1 0,-1-1 0,0 0 0,1 0 0,-1 1 0,0-1 0,1 0 0,-1 1 0,1-1 0,-1 1 0,1-1 0,0 0 0,-1 1 0,1-1 0,-1 1 0,1 0 0,0-1 0,0 1 0,-1-1 0,1 1 0,0 0 0,0 0 0,-1-1 0,1 1 0,0 0 0,0 0 0,0 0 0,-1 0 0,1 0 0,0 0 0,0 0 0,0 0 0,-1 0 0,1 0 0,1 1 0,48 6 0,-36-4 0,-12-3 0,33 4 0,0 1 0,0 2 0,57 19 0,-75-21 0,0-1 0,1 0 0,29 2 0,-27-4 0,0 1 0,26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DA554-9E53-4CDD-B507-FEF5720B3AF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14AB-D5E5-4C38-80AB-E5D747569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0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71AF-D9EA-2385-1B36-CA1D06FAF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88B80-E9EE-B4DF-913A-851F608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97AB6-9CC1-F5B9-FD11-ECE3F4AF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8E988-AB49-20A4-AD1F-22357729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03D4-4641-08D8-11C8-5A9033C3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8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232F-1F96-4CC9-C1B3-AFAE2995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11389-FE8C-BA10-8209-542ED3613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2127C-A758-7305-5DD1-B69B321E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7415A-B41F-6C69-833F-632A71D9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60A29-AC79-99A6-7EB2-02A5C448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2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94C67C-2671-F714-FFE0-D8E270637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649E6-36FB-CCB8-188F-194A14A0C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BEF40-3B95-D76F-3063-890CEE6C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3844-6078-6538-8F91-3D7314F7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BB3E1-7485-F8D9-C537-370783FE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8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BE6E-F92C-CD16-EA2B-22D7525C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ACDDD-5FC6-54E8-8A04-57FF8189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9B3B5-C969-4D7D-BB6B-4D751C2A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6E6EF-877F-F83E-0787-116F500F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B5BB-C332-EE0A-841C-CADAA1F0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3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88B54-ABD7-F4CA-8101-02826DF66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44124-B15F-AB0A-ECE2-4BCF3A159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3258-1AFE-0439-2421-6B521C36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9BEF3-C46B-3219-DB1B-540064E98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6844-FE5E-1D39-C408-CFE42BA8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C5C7-8DF0-0207-8216-62B02A25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AB29-BCB0-3B29-6D71-4C3F49A68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E7DC4-B8AD-1D91-5A4B-6544BF912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9D76-FC3C-BCE5-6C72-7C127401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BB3B9-098F-4124-1536-D51BBD2E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9702F-9C7B-4282-B236-628C0EB4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5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80ED5-8DF6-EE64-AC05-1088FE45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19424-7D5F-C304-B639-E35B4929B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91C7F-82C6-343D-09C7-E5C19B4EE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A2DC5-BBA2-EB18-C3EA-B7FCBF21A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15DF0-9715-43AB-6E6D-437D9A93E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4AA48-B218-18B0-F0A8-CCC31EFD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ED891-54FD-3F2B-9F09-BA80DD6E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607F9-0EB2-EB25-EE77-7FA47050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1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0E65-A42D-6747-7A61-71F2116D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18700-71DA-5EA8-637C-D504E40C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E80AB-5C63-2F6B-4DB3-E23102D2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3BFF4-A953-0F87-8A13-D363FFD9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9ADF2-B8A8-E406-3A14-1E572C40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78844-832F-6545-8410-1AA030D6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01B3D-F7C6-3AE7-5E77-D29A05A8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2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A969-A221-394D-8499-2B2ADEC9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DB86D-2C7E-B88E-9277-2B09591A5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187C5-4D03-CCC3-F0F5-6DB41767C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699F3-A39C-0C4D-6B4A-68403E0D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F8182-4119-1EEC-6E12-8B90302C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42BFF-C9EA-84AF-4956-E58DBD18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E94A-73E1-EAC9-4723-AD8C7758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39511-036A-8DFD-EF81-2609A8C3F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B98F2-E249-BCBF-4339-5A7403AED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4E39E-4AFD-F37A-F981-ED0D0366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B282A-5E45-BCB8-9B5D-EE4F5715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1FCA9-D456-9EE2-1C1C-14A49C22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8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21C19-C63F-136D-B3FF-0AF2264A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8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08B9D-095D-0C83-6050-AF050736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74361"/>
            <a:ext cx="10515600" cy="379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6796A-2B33-62E8-FD77-4F0444DF3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97B0-59E7-9BF9-D432-34C8E1D21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04A61-B78B-5D3F-7B62-AB636CFCE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D3E83D-9875-ADA3-29B0-35D26B124005}"/>
              </a:ext>
            </a:extLst>
          </p:cNvPr>
          <p:cNvSpPr/>
          <p:nvPr userDrawn="1"/>
        </p:nvSpPr>
        <p:spPr>
          <a:xfrm>
            <a:off x="0" y="0"/>
            <a:ext cx="12192000" cy="94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A1E60BC2-2280-C6B5-37F4-CE78E7654A9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4" y="64698"/>
            <a:ext cx="816634" cy="8195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FC68C5-FB46-E79B-1CD0-051793C99F47}"/>
              </a:ext>
            </a:extLst>
          </p:cNvPr>
          <p:cNvCxnSpPr>
            <a:cxnSpLocks/>
          </p:cNvCxnSpPr>
          <p:nvPr userDrawn="1"/>
        </p:nvCxnSpPr>
        <p:spPr>
          <a:xfrm>
            <a:off x="1000665" y="198406"/>
            <a:ext cx="0" cy="62110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C0AFAD-F9B4-6A6B-831E-EE057B41B6EF}"/>
              </a:ext>
            </a:extLst>
          </p:cNvPr>
          <p:cNvSpPr txBox="1"/>
          <p:nvPr userDrawn="1"/>
        </p:nvSpPr>
        <p:spPr>
          <a:xfrm>
            <a:off x="1000665" y="148250"/>
            <a:ext cx="241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COMPUTER</a:t>
            </a:r>
          </a:p>
          <a:p>
            <a:r>
              <a:rPr lang="en-US" sz="1800">
                <a:solidFill>
                  <a:schemeClr val="bg1"/>
                </a:solidFill>
                <a:latin typeface="Bahnschrift SemiBold Condensed" panose="020B0502040204020203" pitchFamily="34" charset="0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288322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Bahnschrift SemiBold Condensed" panose="020B050204020402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AA87E5-8FB3-B5EB-B3BF-1204A3DCE386}"/>
              </a:ext>
            </a:extLst>
          </p:cNvPr>
          <p:cNvSpPr/>
          <p:nvPr/>
        </p:nvSpPr>
        <p:spPr>
          <a:xfrm>
            <a:off x="0" y="0"/>
            <a:ext cx="12192000" cy="103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8" name="Picture 7" descr="A person sitting in a chair watching a robot">
            <a:extLst>
              <a:ext uri="{FF2B5EF4-FFF2-40B4-BE49-F238E27FC236}">
                <a16:creationId xmlns:a16="http://schemas.microsoft.com/office/drawing/2014/main" id="{E2208391-4410-B1D5-3EF3-27B62CC60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08E03-1365-CC4B-AD6E-D988BB699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7488" y="2801010"/>
            <a:ext cx="7497024" cy="810285"/>
          </a:xfrm>
        </p:spPr>
        <p:txBody>
          <a:bodyPr>
            <a:normAutofit fontScale="90000"/>
          </a:bodyPr>
          <a:lstStyle/>
          <a:p>
            <a:r>
              <a:rPr lang="en-US" sz="5400">
                <a:solidFill>
                  <a:schemeClr val="bg1"/>
                </a:solidFill>
                <a:latin typeface="Bahnschrift SemiCondensed" panose="020B0502040204020203" pitchFamily="34" charset="0"/>
              </a:rPr>
              <a:t>Movie 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3B475-AB8F-2187-148B-9152D3B7B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808012"/>
            <a:ext cx="6858000" cy="19481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By:</a:t>
            </a:r>
          </a:p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Amr Edris, 22-101097</a:t>
            </a:r>
            <a:endParaRPr lang="en-US" sz="1600">
              <a:solidFill>
                <a:schemeClr val="bg1"/>
              </a:solidFill>
              <a:latin typeface="Bahnschrift SemiCondensed"/>
            </a:endParaRPr>
          </a:p>
          <a:p>
            <a:r>
              <a:rPr lang="en-US" sz="1600">
                <a:solidFill>
                  <a:schemeClr val="bg1"/>
                </a:solidFill>
                <a:latin typeface="Bahnschrift SemiCondensed"/>
              </a:rPr>
              <a:t>Mourad El-Shorbagy, 22-101026</a:t>
            </a:r>
          </a:p>
          <a:p>
            <a:r>
              <a:rPr lang="en-US" sz="1600">
                <a:solidFill>
                  <a:schemeClr val="bg1"/>
                </a:solidFill>
                <a:latin typeface="Bahnschrift SemiCondensed"/>
              </a:rPr>
              <a:t>Youssef Haytham, 22-101229</a:t>
            </a:r>
            <a:endParaRPr lang="en-US" sz="160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endParaRPr lang="en-US" sz="160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46F88F-8CAE-D280-5E83-01FCEF74A484}"/>
              </a:ext>
            </a:extLst>
          </p:cNvPr>
          <p:cNvGrpSpPr/>
          <p:nvPr/>
        </p:nvGrpSpPr>
        <p:grpSpPr>
          <a:xfrm>
            <a:off x="4917281" y="1979764"/>
            <a:ext cx="2357438" cy="821246"/>
            <a:chOff x="3742182" y="1209881"/>
            <a:chExt cx="3143250" cy="1094994"/>
          </a:xfrm>
        </p:grpSpPr>
        <p:pic>
          <p:nvPicPr>
            <p:cNvPr id="16" name="Picture 15" descr="A logo on a black background&#10;&#10;AI-generated content may be incorrect.">
              <a:extLst>
                <a:ext uri="{FF2B5EF4-FFF2-40B4-BE49-F238E27FC236}">
                  <a16:creationId xmlns:a16="http://schemas.microsoft.com/office/drawing/2014/main" id="{B584EDD3-1A22-B56D-7241-3EA5ED0B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182" y="1209881"/>
              <a:ext cx="1094994" cy="109499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0EAE28-0927-EF2F-1C91-B6980C745578}"/>
                </a:ext>
              </a:extLst>
            </p:cNvPr>
            <p:cNvGrpSpPr/>
            <p:nvPr/>
          </p:nvGrpSpPr>
          <p:grpSpPr>
            <a:xfrm>
              <a:off x="4837176" y="1341879"/>
              <a:ext cx="2048256" cy="861774"/>
              <a:chOff x="4837176" y="1341879"/>
              <a:chExt cx="2048256" cy="86177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DECCA4-3075-56A2-7E6B-B63D3D4B3B2D}"/>
                  </a:ext>
                </a:extLst>
              </p:cNvPr>
              <p:cNvSpPr txBox="1"/>
              <p:nvPr/>
            </p:nvSpPr>
            <p:spPr>
              <a:xfrm>
                <a:off x="4837176" y="1341879"/>
                <a:ext cx="204825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Bahnschrift SemiCondensed" panose="020B0502040204020203" pitchFamily="34" charset="0"/>
                  </a:rPr>
                  <a:t>COMPUTER</a:t>
                </a:r>
              </a:p>
              <a:p>
                <a:r>
                  <a:rPr lang="en-US">
                    <a:solidFill>
                      <a:schemeClr val="bg1"/>
                    </a:solidFill>
                    <a:latin typeface="Bahnschrift SemiCondensed" panose="020B0502040204020203" pitchFamily="34" charset="0"/>
                  </a:rPr>
                  <a:t>ENGINEERING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A803CBC-317F-99D1-9D9C-D4A0AAAE6418}"/>
                  </a:ext>
                </a:extLst>
              </p:cNvPr>
              <p:cNvCxnSpPr/>
              <p:nvPr/>
            </p:nvCxnSpPr>
            <p:spPr>
              <a:xfrm>
                <a:off x="4837176" y="1341879"/>
                <a:ext cx="0" cy="830997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055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1BEE8-62F5-FB43-1308-932C83CA6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9398-2F42-8B79-D7F3-7FC8F660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43" y="1463039"/>
            <a:ext cx="5444905" cy="1325563"/>
          </a:xfrm>
        </p:spPr>
        <p:txBody>
          <a:bodyPr/>
          <a:lstStyle/>
          <a:p>
            <a:r>
              <a:rPr lang="en-US" err="1"/>
              <a:t>Movielens</a:t>
            </a:r>
            <a:r>
              <a:rPr lang="en-US"/>
              <a:t> – 1m Dataset (Kaggle)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72DE-7CF5-CC53-8F02-67D825CC3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379" y="2788602"/>
            <a:ext cx="5261856" cy="298819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This dataset includes comprehensive metadata on over </a:t>
            </a:r>
            <a:r>
              <a:rPr lang="en-GB" sz="2000" b="1"/>
              <a:t>3900 Movies.</a:t>
            </a:r>
            <a:endParaRPr lang="en-GB" sz="2000"/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Contains </a:t>
            </a:r>
            <a:r>
              <a:rPr lang="en-GB" sz="2000" b="1"/>
              <a:t>1 million ratings </a:t>
            </a:r>
            <a:r>
              <a:rPr lang="en-GB" sz="2000"/>
              <a:t>from over </a:t>
            </a:r>
            <a:r>
              <a:rPr lang="en-GB" sz="2000" b="1"/>
              <a:t>6,000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Ratings were made on a 5-star scale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Ideal for building recommender systems due to its scale and rich feature 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06306-0CC9-1E10-959A-014AD7599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38"/>
          <a:stretch/>
        </p:blipFill>
        <p:spPr>
          <a:xfrm>
            <a:off x="6488462" y="2480095"/>
            <a:ext cx="5141564" cy="36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4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71541-2B7D-1792-1EB3-39CD6098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6028-827F-7F40-174A-5F6D62CD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8878"/>
            <a:ext cx="5933792" cy="1325563"/>
          </a:xfrm>
        </p:spPr>
        <p:txBody>
          <a:bodyPr/>
          <a:lstStyle/>
          <a:p>
            <a:r>
              <a:rPr lang="en-US"/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288EB-B6E9-FFEE-922D-18D8E517C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74441"/>
            <a:ext cx="5572328" cy="306674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/>
              <a:t>Irrelevant columns </a:t>
            </a:r>
            <a:r>
              <a:rPr lang="en-GB"/>
              <a:t>such as timestamp were removed to simplify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Examined and confirmed to be </a:t>
            </a:r>
            <a:r>
              <a:rPr lang="en-GB" b="1"/>
              <a:t>free of missing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Data was split into </a:t>
            </a:r>
            <a:r>
              <a:rPr lang="en-GB" b="1"/>
              <a:t>training</a:t>
            </a:r>
            <a:r>
              <a:rPr lang="en-GB"/>
              <a:t> and </a:t>
            </a:r>
            <a:r>
              <a:rPr lang="en-GB" b="1"/>
              <a:t>test</a:t>
            </a:r>
            <a:r>
              <a:rPr lang="en-GB"/>
              <a:t> sets to evaluate performance accurately.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User and movie identifiers were </a:t>
            </a:r>
            <a:r>
              <a:rPr lang="en-GB" b="1"/>
              <a:t>numerically encoded </a:t>
            </a:r>
            <a:r>
              <a:rPr lang="en-GB"/>
              <a:t>to prepare the data for machine learning models.</a:t>
            </a:r>
          </a:p>
        </p:txBody>
      </p:sp>
      <p:pic>
        <p:nvPicPr>
          <p:cNvPr id="6" name="Picture 5" descr="A person holding a pie chart&#10;&#10;AI-generated content may be incorrect.">
            <a:extLst>
              <a:ext uri="{FF2B5EF4-FFF2-40B4-BE49-F238E27FC236}">
                <a16:creationId xmlns:a16="http://schemas.microsoft.com/office/drawing/2014/main" id="{4BAA65F8-0954-30D9-1740-9D5D7F63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528" y="2238665"/>
            <a:ext cx="5682782" cy="37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7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3EC1-7F4F-3315-2BFB-37188AD7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87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Paper-Neural Collaborative Filtering – He et al. (2017)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8D4034E2-5CCC-EE78-A601-D6A36D3B2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127762"/>
              </p:ext>
            </p:extLst>
          </p:nvPr>
        </p:nvGraphicFramePr>
        <p:xfrm>
          <a:off x="838200" y="2562129"/>
          <a:ext cx="9841870" cy="3500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947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9488-E328-398C-7BC6-3BF48F13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87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/>
              <a:t>GMF Model (Generalized Matrix Factorization)</a:t>
            </a:r>
            <a:endParaRPr lang="en-US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B36CA76F-95BE-2240-2AE9-7FCA9FE88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150727"/>
              </p:ext>
            </p:extLst>
          </p:nvPr>
        </p:nvGraphicFramePr>
        <p:xfrm>
          <a:off x="838200" y="2474361"/>
          <a:ext cx="5257800" cy="379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diagram of a diagram of a learning process&#10;&#10;AI-generated content may be incorrect.">
            <a:extLst>
              <a:ext uri="{FF2B5EF4-FFF2-40B4-BE49-F238E27FC236}">
                <a16:creationId xmlns:a16="http://schemas.microsoft.com/office/drawing/2014/main" id="{246755A6-3C7D-B6F8-D347-32EBA30F6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86" y="2835181"/>
            <a:ext cx="5162730" cy="30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9ABF-596F-74CD-E306-8EC35F1E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87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MLP Model (Multi-Layer Perceptron)</a:t>
            </a:r>
          </a:p>
        </p:txBody>
      </p:sp>
      <p:pic>
        <p:nvPicPr>
          <p:cNvPr id="9" name="Picture 8" descr="A diagram of a machine learning process&#10;&#10;AI-generated content may be incorrect.">
            <a:extLst>
              <a:ext uri="{FF2B5EF4-FFF2-40B4-BE49-F238E27FC236}">
                <a16:creationId xmlns:a16="http://schemas.microsoft.com/office/drawing/2014/main" id="{472AD4B6-51EB-5DCF-B492-1BB3B4D6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3" r="8750" b="-1"/>
          <a:stretch>
            <a:fillRect/>
          </a:stretch>
        </p:blipFill>
        <p:spPr>
          <a:xfrm>
            <a:off x="838200" y="2033085"/>
            <a:ext cx="5181600" cy="4351338"/>
          </a:xfrm>
          <a:prstGeom prst="rect">
            <a:avLst/>
          </a:prstGeom>
          <a:noFill/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991F61C-1FFD-22C6-843B-D9C051D5CB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698706"/>
              </p:ext>
            </p:extLst>
          </p:nvPr>
        </p:nvGraphicFramePr>
        <p:xfrm>
          <a:off x="6342888" y="2232994"/>
          <a:ext cx="5257800" cy="379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239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8C75-ABF9-A00B-277B-B5229EF0B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87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Bahnschrift SemiBold Condensed" panose="020B0502040204020203" pitchFamily="34" charset="0"/>
                <a:ea typeface="+mj-ea"/>
                <a:cs typeface="+mj-cs"/>
              </a:rPr>
              <a:t>NeuMF Model (Neural Matrix Factorization)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43F6B-6B32-2239-5712-D9FADB63C953}"/>
              </a:ext>
            </a:extLst>
          </p:cNvPr>
          <p:cNvSpPr txBox="1"/>
          <p:nvPr/>
        </p:nvSpPr>
        <p:spPr>
          <a:xfrm>
            <a:off x="838200" y="2474361"/>
            <a:ext cx="9595585" cy="3799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/>
              <a:t>Combines strengths of GMF (linear) and MLP (non-linear) models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/>
              <a:t>Parallel paths: GMF captures latent interactions, MLP models complex patterns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/>
              <a:t>Outputs from both branches are merged and passed to a final layer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/>
              <a:t>Joint training improves overall recommendation accuracy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/>
              <a:t>Shows better validation performance than GMF or MLP alone</a:t>
            </a:r>
          </a:p>
        </p:txBody>
      </p:sp>
    </p:spTree>
    <p:extLst>
      <p:ext uri="{BB962C8B-B14F-4D97-AF65-F5344CB8AC3E}">
        <p14:creationId xmlns:p14="http://schemas.microsoft.com/office/powerpoint/2010/main" val="133185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9F86E-0A3F-2F42-E351-D5B11AFA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CE49-7C37-4EEC-9CCD-A9625952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0743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err="1">
                <a:latin typeface="Bahnschrift SemiBold Condensed" panose="020B0502040204020203" pitchFamily="34" charset="0"/>
                <a:ea typeface="+mj-ea"/>
                <a:cs typeface="+mj-cs"/>
              </a:rPr>
              <a:t>NeuMF</a:t>
            </a:r>
            <a:r>
              <a:rPr lang="en-US" kern="1200">
                <a:latin typeface="Bahnschrift SemiBold Condensed" panose="020B0502040204020203" pitchFamily="34" charset="0"/>
                <a:ea typeface="+mj-ea"/>
                <a:cs typeface="+mj-cs"/>
              </a:rPr>
              <a:t> Model (Neural Matrix Factorization)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B59E5-B10B-2739-9CB2-7DBC756F4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28" y="2109172"/>
            <a:ext cx="8194799" cy="4267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571330-B0AC-D670-3992-5741929A0C4C}"/>
                  </a:ext>
                </a:extLst>
              </p14:cNvPr>
              <p14:cNvContentPartPr/>
              <p14:nvPr/>
            </p14:nvContentPartPr>
            <p14:xfrm>
              <a:off x="4513770" y="2558040"/>
              <a:ext cx="196920" cy="6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571330-B0AC-D670-3992-5741929A0C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770" y="2495040"/>
                <a:ext cx="3225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82BFD4-7C0B-1189-CC51-3A4533A8E0A6}"/>
                  </a:ext>
                </a:extLst>
              </p14:cNvPr>
              <p14:cNvContentPartPr/>
              <p14:nvPr/>
            </p14:nvContentPartPr>
            <p14:xfrm>
              <a:off x="8616330" y="3693840"/>
              <a:ext cx="225000" cy="6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82BFD4-7C0B-1189-CC51-3A4533A8E0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53330" y="3630840"/>
                <a:ext cx="3506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AC3256-F0A9-85AE-4E05-FB11C358453F}"/>
                  </a:ext>
                </a:extLst>
              </p14:cNvPr>
              <p14:cNvContentPartPr/>
              <p14:nvPr/>
            </p14:nvContentPartPr>
            <p14:xfrm>
              <a:off x="9140490" y="5352720"/>
              <a:ext cx="170640" cy="33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AC3256-F0A9-85AE-4E05-FB11C35845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77490" y="5289720"/>
                <a:ext cx="296280" cy="159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A716AD-BF84-5BE0-CB12-3EAA55618F71}"/>
              </a:ext>
            </a:extLst>
          </p:cNvPr>
          <p:cNvSpPr txBox="1"/>
          <p:nvPr/>
        </p:nvSpPr>
        <p:spPr>
          <a:xfrm>
            <a:off x="4364454" y="2531947"/>
            <a:ext cx="4955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/>
              <a:t>Linear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980FB-72D7-CA2A-2326-95A68EF41653}"/>
              </a:ext>
            </a:extLst>
          </p:cNvPr>
          <p:cNvSpPr txBox="1"/>
          <p:nvPr/>
        </p:nvSpPr>
        <p:spPr>
          <a:xfrm>
            <a:off x="8481054" y="3631747"/>
            <a:ext cx="4955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/>
              <a:t>Linear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B46F8-D676-46A5-C2B6-AAB7D2396528}"/>
              </a:ext>
            </a:extLst>
          </p:cNvPr>
          <p:cNvSpPr txBox="1"/>
          <p:nvPr/>
        </p:nvSpPr>
        <p:spPr>
          <a:xfrm>
            <a:off x="8978034" y="5277307"/>
            <a:ext cx="4955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137661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75C2-FA10-6BA0-8FFE-9D5966AD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3DFF-E17B-3C28-984A-B6F9E930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Design &amp; Justification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C5F10FC-8723-0F3E-5270-E8ABE8A3B7F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617802"/>
            <a:ext cx="5516072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</a:t>
            </a:r>
            <a:r>
              <a:rPr kumimoji="0" lang="en-US" altLang="en-US" sz="24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NeuMF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Captures complex user-item interactions</a:t>
            </a:r>
          </a:p>
          <a:p>
            <a:pPr marL="3429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GMF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Learns Linear Patterns</a:t>
            </a:r>
          </a:p>
          <a:p>
            <a:pPr marL="3429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MLP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Learns Non-Linear Patterns</a:t>
            </a:r>
          </a:p>
          <a:p>
            <a:pPr marL="3429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NeuMF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Combines strengths of GMF + MLP</a:t>
            </a:r>
            <a:endParaRPr lang="en-US" altLang="en-US" sz="1600">
              <a:latin typeface="Arial" panose="020B0604020202020204" pitchFamily="34" charset="0"/>
            </a:endParaRPr>
          </a:p>
          <a:p>
            <a:pPr marL="342900" lvl="1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Justification for Model Choice: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Flexibility and scalability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theoretical foundation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Proven performance in the original paper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F50C2975-2ABB-25F9-5ADD-2ACCA29C5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39" y="2288493"/>
            <a:ext cx="5516073" cy="3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0B3F2-4679-5028-4763-E2884240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7D00-084D-1FCE-EB4F-D7A1A081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87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Performance Analysis</a:t>
            </a:r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84BB02DD-AB90-F92D-8AA8-8FD2A82000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55770"/>
              </p:ext>
            </p:extLst>
          </p:nvPr>
        </p:nvGraphicFramePr>
        <p:xfrm>
          <a:off x="838200" y="2474361"/>
          <a:ext cx="10515600" cy="379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3428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ED9A4-1A3F-8385-1D0C-A8631E3D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B0AC-F7E7-FE2A-DD2A-C07CC4B9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2698A-9A80-8455-93E4-47FBAD4C8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4361"/>
            <a:ext cx="3733800" cy="3796072"/>
          </a:xfrm>
        </p:spPr>
        <p:txBody>
          <a:bodyPr/>
          <a:lstStyle/>
          <a:p>
            <a:r>
              <a:rPr lang="en-GB"/>
              <a:t>Baseline Model: Guessing the mean rating of all users has the following scores:</a:t>
            </a:r>
          </a:p>
          <a:p>
            <a:pPr lvl="1"/>
            <a:r>
              <a:rPr lang="en-GB"/>
              <a:t>MAE: 0.9360</a:t>
            </a:r>
          </a:p>
          <a:p>
            <a:pPr lvl="1"/>
            <a:r>
              <a:rPr lang="en-GB"/>
              <a:t>MSE: 1.2538 (Variance)</a:t>
            </a:r>
          </a:p>
          <a:p>
            <a:pPr marL="342900" lvl="1" indent="0">
              <a:buNone/>
            </a:pPr>
            <a:endParaRPr lang="en-GB"/>
          </a:p>
          <a:p>
            <a:r>
              <a:rPr lang="en-US"/>
              <a:t>Video Demo:</a:t>
            </a:r>
          </a:p>
        </p:txBody>
      </p:sp>
      <p:pic>
        <p:nvPicPr>
          <p:cNvPr id="4" name="Recommender System Demo">
            <a:hlinkClick r:id="" action="ppaction://media"/>
            <a:extLst>
              <a:ext uri="{FF2B5EF4-FFF2-40B4-BE49-F238E27FC236}">
                <a16:creationId xmlns:a16="http://schemas.microsoft.com/office/drawing/2014/main" id="{5835DEB2-59EF-F096-AE03-073A7E305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5912" y="2011910"/>
            <a:ext cx="6726238" cy="37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F666F-EF69-8E51-3A9B-1F19EBD96AA0}"/>
              </a:ext>
            </a:extLst>
          </p:cNvPr>
          <p:cNvSpPr txBox="1"/>
          <p:nvPr/>
        </p:nvSpPr>
        <p:spPr>
          <a:xfrm>
            <a:off x="3837432" y="109728"/>
            <a:ext cx="4517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Bahnschrift SemiBold Condensed" panose="020B0502040204020203" pitchFamily="34" charset="0"/>
              </a:rPr>
              <a:t>Table of Content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5D4813-BE49-5728-85FB-4F76A175073D}"/>
              </a:ext>
            </a:extLst>
          </p:cNvPr>
          <p:cNvGrpSpPr/>
          <p:nvPr/>
        </p:nvGrpSpPr>
        <p:grpSpPr>
          <a:xfrm>
            <a:off x="1374648" y="1889736"/>
            <a:ext cx="1609344" cy="1750076"/>
            <a:chOff x="1527048" y="2176272"/>
            <a:chExt cx="1609344" cy="17500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2DB320-D76D-5E93-C795-5E8D50D133C4}"/>
                </a:ext>
              </a:extLst>
            </p:cNvPr>
            <p:cNvGrpSpPr/>
            <p:nvPr/>
          </p:nvGrpSpPr>
          <p:grpSpPr>
            <a:xfrm>
              <a:off x="1527048" y="2176272"/>
              <a:ext cx="1609344" cy="1252728"/>
              <a:chOff x="1527048" y="2176272"/>
              <a:chExt cx="1609344" cy="125272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7CAC8B7-BB25-D7C0-3055-04825119E73E}"/>
                  </a:ext>
                </a:extLst>
              </p:cNvPr>
              <p:cNvSpPr/>
              <p:nvPr/>
            </p:nvSpPr>
            <p:spPr>
              <a:xfrm>
                <a:off x="1527048" y="2176272"/>
                <a:ext cx="1609344" cy="12527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Question mark outline">
                <a:extLst>
                  <a:ext uri="{FF2B5EF4-FFF2-40B4-BE49-F238E27FC236}">
                    <a16:creationId xmlns:a16="http://schemas.microsoft.com/office/drawing/2014/main" id="{EA31472A-F5B8-A867-5176-854FCF752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74520" y="234543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29BF24-ABD6-9C62-F504-530E2FCA3D01}"/>
                </a:ext>
              </a:extLst>
            </p:cNvPr>
            <p:cNvSpPr txBox="1"/>
            <p:nvPr/>
          </p:nvSpPr>
          <p:spPr>
            <a:xfrm>
              <a:off x="1527048" y="3557016"/>
              <a:ext cx="1609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Bahnschrift SemiBold Condensed" panose="020B0502040204020203" pitchFamily="34" charset="0"/>
                </a:rPr>
                <a:t>Problem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664D07-862A-5CCF-D828-FA8C0BCD9D66}"/>
              </a:ext>
            </a:extLst>
          </p:cNvPr>
          <p:cNvGrpSpPr/>
          <p:nvPr/>
        </p:nvGrpSpPr>
        <p:grpSpPr>
          <a:xfrm>
            <a:off x="5138928" y="1889736"/>
            <a:ext cx="1609344" cy="1750076"/>
            <a:chOff x="5291328" y="2176272"/>
            <a:chExt cx="1609344" cy="17500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973E38-C137-1B18-F665-DF49CA63C0FD}"/>
                </a:ext>
              </a:extLst>
            </p:cNvPr>
            <p:cNvGrpSpPr/>
            <p:nvPr/>
          </p:nvGrpSpPr>
          <p:grpSpPr>
            <a:xfrm>
              <a:off x="5291328" y="2176272"/>
              <a:ext cx="1609344" cy="1252728"/>
              <a:chOff x="5291328" y="2176272"/>
              <a:chExt cx="1609344" cy="125272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A790804-CEF0-212C-FA8A-D4DA0EDE7939}"/>
                  </a:ext>
                </a:extLst>
              </p:cNvPr>
              <p:cNvSpPr/>
              <p:nvPr/>
            </p:nvSpPr>
            <p:spPr>
              <a:xfrm>
                <a:off x="5291328" y="2176272"/>
                <a:ext cx="1609344" cy="12527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 descr="Lightbulb and gear outline">
                <a:extLst>
                  <a:ext uri="{FF2B5EF4-FFF2-40B4-BE49-F238E27FC236}">
                    <a16:creationId xmlns:a16="http://schemas.microsoft.com/office/drawing/2014/main" id="{D8825F5E-637A-B3B4-8113-EFC8A3171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34543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718F46-691C-6187-B9F7-04F18AEA2C4B}"/>
                </a:ext>
              </a:extLst>
            </p:cNvPr>
            <p:cNvSpPr txBox="1"/>
            <p:nvPr/>
          </p:nvSpPr>
          <p:spPr>
            <a:xfrm>
              <a:off x="5291328" y="3557016"/>
              <a:ext cx="1609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Bahnschrift SemiBold Condensed" panose="020B0502040204020203" pitchFamily="34" charset="0"/>
                </a:rPr>
                <a:t>Approach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A98DC0-C3A0-89F6-11EB-42361DF23B6C}"/>
              </a:ext>
            </a:extLst>
          </p:cNvPr>
          <p:cNvGrpSpPr/>
          <p:nvPr/>
        </p:nvGrpSpPr>
        <p:grpSpPr>
          <a:xfrm>
            <a:off x="8903208" y="1889736"/>
            <a:ext cx="1609344" cy="1750076"/>
            <a:chOff x="9055608" y="2176272"/>
            <a:chExt cx="1609344" cy="17500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97ED53-851E-9F51-6B17-85D4095B0C48}"/>
                </a:ext>
              </a:extLst>
            </p:cNvPr>
            <p:cNvGrpSpPr/>
            <p:nvPr/>
          </p:nvGrpSpPr>
          <p:grpSpPr>
            <a:xfrm>
              <a:off x="9055608" y="2176272"/>
              <a:ext cx="1609344" cy="1252728"/>
              <a:chOff x="9055608" y="2176272"/>
              <a:chExt cx="1609344" cy="125272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71816E5-4773-C378-5BF0-9F2B4C25D6DB}"/>
                  </a:ext>
                </a:extLst>
              </p:cNvPr>
              <p:cNvSpPr/>
              <p:nvPr/>
            </p:nvSpPr>
            <p:spPr>
              <a:xfrm>
                <a:off x="9055608" y="2176272"/>
                <a:ext cx="1609344" cy="12527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aphic 17" descr="Blueprint outline">
                <a:extLst>
                  <a:ext uri="{FF2B5EF4-FFF2-40B4-BE49-F238E27FC236}">
                    <a16:creationId xmlns:a16="http://schemas.microsoft.com/office/drawing/2014/main" id="{A6671913-63BF-C8C2-A8FD-A42D88C55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03080" y="234543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1B071F-6EC7-357E-0749-3B452D532F86}"/>
                </a:ext>
              </a:extLst>
            </p:cNvPr>
            <p:cNvSpPr txBox="1"/>
            <p:nvPr/>
          </p:nvSpPr>
          <p:spPr>
            <a:xfrm>
              <a:off x="9055608" y="3557016"/>
              <a:ext cx="1609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Bahnschrift SemiBold Condensed" panose="020B0502040204020203" pitchFamily="34" charset="0"/>
                </a:rPr>
                <a:t>Methodology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C8DD4D2-6383-CDBE-1406-6A3EF4A8B685}"/>
              </a:ext>
            </a:extLst>
          </p:cNvPr>
          <p:cNvSpPr/>
          <p:nvPr/>
        </p:nvSpPr>
        <p:spPr>
          <a:xfrm>
            <a:off x="3182112" y="4066008"/>
            <a:ext cx="1609344" cy="12527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4E969-876D-5F71-7BCD-CD8F50596835}"/>
              </a:ext>
            </a:extLst>
          </p:cNvPr>
          <p:cNvSpPr txBox="1"/>
          <p:nvPr/>
        </p:nvSpPr>
        <p:spPr>
          <a:xfrm>
            <a:off x="3182112" y="5446752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Bahnschrift SemiBold Condensed" panose="020B0502040204020203" pitchFamily="34" charset="0"/>
              </a:rPr>
              <a:t>Results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78AFF16-3FC7-5C07-9274-0EAA6F2A3E56}"/>
              </a:ext>
            </a:extLst>
          </p:cNvPr>
          <p:cNvSpPr/>
          <p:nvPr/>
        </p:nvSpPr>
        <p:spPr>
          <a:xfrm>
            <a:off x="7095746" y="4066008"/>
            <a:ext cx="1609344" cy="12527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AAC391-6153-60B2-3141-7C049671ABFD}"/>
              </a:ext>
            </a:extLst>
          </p:cNvPr>
          <p:cNvSpPr txBox="1"/>
          <p:nvPr/>
        </p:nvSpPr>
        <p:spPr>
          <a:xfrm>
            <a:off x="7095746" y="5446752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Bahnschrift SemiBold Condensed" panose="020B0502040204020203" pitchFamily="34" charset="0"/>
              </a:rPr>
              <a:t>Challenges</a:t>
            </a:r>
          </a:p>
        </p:txBody>
      </p:sp>
      <p:pic>
        <p:nvPicPr>
          <p:cNvPr id="37" name="Graphic 36" descr="Puzzle outline">
            <a:extLst>
              <a:ext uri="{FF2B5EF4-FFF2-40B4-BE49-F238E27FC236}">
                <a16:creationId xmlns:a16="http://schemas.microsoft.com/office/drawing/2014/main" id="{C3914031-48AB-C865-35AF-A6ACD26D9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3218" y="4235172"/>
            <a:ext cx="914400" cy="914400"/>
          </a:xfrm>
          <a:prstGeom prst="rect">
            <a:avLst/>
          </a:prstGeom>
        </p:spPr>
      </p:pic>
      <p:pic>
        <p:nvPicPr>
          <p:cNvPr id="41" name="Graphic 40" descr="Brainstorm outline">
            <a:extLst>
              <a:ext uri="{FF2B5EF4-FFF2-40B4-BE49-F238E27FC236}">
                <a16:creationId xmlns:a16="http://schemas.microsoft.com/office/drawing/2014/main" id="{9BF22F04-0577-E31E-0342-630A1C8FE1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9584" y="4235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2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5B76-3EBA-E3D5-BCF5-4FEEE9E50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87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Challenges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FDE3477-37B4-2CAE-1641-B2642F516A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1883381"/>
              </p:ext>
            </p:extLst>
          </p:nvPr>
        </p:nvGraphicFramePr>
        <p:xfrm>
          <a:off x="838199" y="2295525"/>
          <a:ext cx="10620375" cy="3881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877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04A1-5CDB-7EFC-FE35-A32A727F8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robot giving a thumbs up&#10;&#10;AI-generated content may be incorrect.">
            <a:extLst>
              <a:ext uri="{FF2B5EF4-FFF2-40B4-BE49-F238E27FC236}">
                <a16:creationId xmlns:a16="http://schemas.microsoft.com/office/drawing/2014/main" id="{0C927156-7344-7DC6-3A91-81A4E1FE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6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8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D316-1DE5-8A06-CE50-AB365EE8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B37B-4716-578C-3B2C-02FF7AF5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Introduction</a:t>
            </a:r>
          </a:p>
          <a:p>
            <a:pPr lvl="1"/>
            <a:r>
              <a:rPr lang="en-US"/>
              <a:t>What are Recommender Systems</a:t>
            </a:r>
          </a:p>
          <a:p>
            <a:pPr lvl="1"/>
            <a:r>
              <a:rPr lang="en-US"/>
              <a:t>Types of Recommender Systems</a:t>
            </a:r>
          </a:p>
          <a:p>
            <a:r>
              <a:rPr lang="en-US"/>
              <a:t>Data</a:t>
            </a:r>
          </a:p>
          <a:p>
            <a:pPr lvl="1"/>
            <a:r>
              <a:rPr lang="en-US"/>
              <a:t>Cleaning and Preprocessing</a:t>
            </a:r>
          </a:p>
          <a:p>
            <a:r>
              <a:rPr lang="en-US"/>
              <a:t>Model</a:t>
            </a:r>
          </a:p>
          <a:p>
            <a:pPr lvl="1"/>
            <a:r>
              <a:rPr lang="en-US"/>
              <a:t>GMF Model</a:t>
            </a:r>
          </a:p>
          <a:p>
            <a:pPr lvl="1"/>
            <a:r>
              <a:rPr lang="en-US"/>
              <a:t>MLP Model</a:t>
            </a:r>
          </a:p>
          <a:p>
            <a:pPr lvl="1"/>
            <a:r>
              <a:rPr lang="en-US" err="1"/>
              <a:t>NeuMF</a:t>
            </a:r>
            <a:r>
              <a:rPr lang="en-US"/>
              <a:t> Model</a:t>
            </a:r>
          </a:p>
          <a:p>
            <a:pPr lvl="1"/>
            <a:r>
              <a:rPr lang="en-US"/>
              <a:t>Design &amp; Justification</a:t>
            </a:r>
          </a:p>
          <a:p>
            <a:r>
              <a:rPr lang="en-US"/>
              <a:t>Performance Analysis</a:t>
            </a:r>
          </a:p>
          <a:p>
            <a:r>
              <a:rPr lang="en-US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28720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124A-6E46-4F03-B65D-6B29015D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469"/>
            <a:ext cx="1950267" cy="946990"/>
          </a:xfrm>
        </p:spPr>
        <p:txBody>
          <a:bodyPr anchor="ctr">
            <a:normAutofit/>
          </a:bodyPr>
          <a:lstStyle/>
          <a:p>
            <a:r>
              <a:rPr lang="en-US"/>
              <a:t>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23387-816F-BB32-E318-26E8A6ED0915}"/>
              </a:ext>
            </a:extLst>
          </p:cNvPr>
          <p:cNvSpPr txBox="1"/>
          <p:nvPr/>
        </p:nvSpPr>
        <p:spPr>
          <a:xfrm>
            <a:off x="838200" y="1999731"/>
            <a:ext cx="57546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often make big decisions like our careers with little guidance, but when it comes to small things like picking lunch or a movie, we overthink, scroll endlessly, compare ratings, read reviews…</a:t>
            </a:r>
          </a:p>
          <a:p>
            <a:endParaRPr lang="en-US" sz="2000"/>
          </a:p>
          <a:p>
            <a:r>
              <a:rPr lang="en-US" sz="2000" b="0" i="0">
                <a:solidFill>
                  <a:srgbClr val="111111"/>
                </a:solidFill>
                <a:effectLst/>
              </a:rPr>
              <a:t>New study by </a:t>
            </a:r>
            <a:r>
              <a:rPr lang="en-US" sz="2000" b="0" i="0" err="1">
                <a:solidFill>
                  <a:srgbClr val="111111"/>
                </a:solidFill>
                <a:effectLst/>
              </a:rPr>
              <a:t>UserTesting</a:t>
            </a:r>
            <a:r>
              <a:rPr lang="en-US" sz="2000" b="0" i="0">
                <a:solidFill>
                  <a:srgbClr val="111111"/>
                </a:solidFill>
                <a:effectLst/>
              </a:rPr>
              <a:t> reveals the average person wastes </a:t>
            </a:r>
            <a:r>
              <a:rPr lang="en-US" sz="2000" b="1" i="0">
                <a:solidFill>
                  <a:srgbClr val="111111"/>
                </a:solidFill>
                <a:effectLst/>
              </a:rPr>
              <a:t>110 hours a year</a:t>
            </a:r>
            <a:r>
              <a:rPr lang="en-US" sz="2000" b="0" i="0">
                <a:solidFill>
                  <a:srgbClr val="111111"/>
                </a:solidFill>
                <a:effectLst/>
              </a:rPr>
              <a:t> scrolling through streaming apps trying to find something to watch. </a:t>
            </a:r>
            <a:endParaRPr lang="en-US" sz="2000"/>
          </a:p>
          <a:p>
            <a:endParaRPr lang="en-US" sz="2000"/>
          </a:p>
          <a:p>
            <a:r>
              <a:rPr lang="en-US" sz="2000"/>
              <a:t>That’s where recommender systems come in to </a:t>
            </a:r>
            <a:r>
              <a:rPr lang="en-US" sz="2000" b="1"/>
              <a:t>reduce decision fatigue</a:t>
            </a:r>
            <a:r>
              <a:rPr lang="en-US" sz="2000"/>
              <a:t>, save time, and provide </a:t>
            </a:r>
            <a:r>
              <a:rPr lang="en-US" sz="2000" b="1"/>
              <a:t>personalized suggestions</a:t>
            </a:r>
            <a:r>
              <a:rPr lang="en-US" sz="2000"/>
              <a:t> based on our preferences and behavior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4A9F238D-4AA0-B992-EF93-B6B7EEF3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808" y="1701931"/>
            <a:ext cx="4039552" cy="445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76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4FD7-3619-1D89-F99F-E4158AA5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3111"/>
            <a:ext cx="6386465" cy="1038115"/>
          </a:xfrm>
        </p:spPr>
        <p:txBody>
          <a:bodyPr/>
          <a:lstStyle/>
          <a:p>
            <a:r>
              <a:rPr lang="en-US"/>
              <a:t>What Are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9A507-D324-155D-5AFB-49542C0A7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514600"/>
            <a:ext cx="5410201" cy="36623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/>
              <a:t>Recommender systems are algorithms that suggest items to users based on various types of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Commonly used in streaming platforms, e-commerce, and social media to enhance user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Aim to reduce decision fatigue and improve engagement by personalizing suggestions.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Two major approaches: collaborative filtering and content-based filtering, often combined in hybrid models.</a:t>
            </a:r>
          </a:p>
        </p:txBody>
      </p:sp>
      <p:pic>
        <p:nvPicPr>
          <p:cNvPr id="6" name="Picture 5" descr="A person watching a movie on a computer&#10;&#10;AI-generated content may be incorrect.">
            <a:extLst>
              <a:ext uri="{FF2B5EF4-FFF2-40B4-BE49-F238E27FC236}">
                <a16:creationId xmlns:a16="http://schemas.microsoft.com/office/drawing/2014/main" id="{C99265AB-CAC0-9B4F-AA02-5193ACFBD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49" y="2647576"/>
            <a:ext cx="4905375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9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17EA-370F-3B16-8B97-A71DC0413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4F57-C0AB-CB19-47D4-D830B9F2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87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Why Personalized Recommendations Matter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A9A5CB-B06E-71CA-C222-593733DC217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80870338"/>
              </p:ext>
            </p:extLst>
          </p:nvPr>
        </p:nvGraphicFramePr>
        <p:xfrm>
          <a:off x="1209675" y="2388442"/>
          <a:ext cx="9772650" cy="3788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065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1D45C-53BC-D710-CCCD-C51E04AD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A217-1D6B-B57B-9C8C-F22D374F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3344"/>
            <a:ext cx="4602933" cy="901723"/>
          </a:xfrm>
        </p:spPr>
        <p:txBody>
          <a:bodyPr/>
          <a:lstStyle/>
          <a:p>
            <a:r>
              <a:rPr lang="en-US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2C89D-A895-F3D4-8DA9-CC9226B61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99181"/>
            <a:ext cx="5257800" cy="3940756"/>
          </a:xfrm>
        </p:spPr>
        <p:txBody>
          <a:bodyPr>
            <a:normAutofit lnSpcReduction="10000"/>
          </a:bodyPr>
          <a:lstStyle/>
          <a:p>
            <a:r>
              <a:rPr lang="en-GB"/>
              <a:t>Based on the idea that users with </a:t>
            </a:r>
            <a:r>
              <a:rPr lang="en-GB" b="1"/>
              <a:t>similar preferences</a:t>
            </a:r>
            <a:r>
              <a:rPr lang="en-GB"/>
              <a:t> will like similar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User-based:</a:t>
            </a:r>
            <a:r>
              <a:rPr lang="en-GB"/>
              <a:t> Recommends items liked by users with similar tastes.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Item-based:</a:t>
            </a:r>
            <a:r>
              <a:rPr lang="en-GB"/>
              <a:t> Recommends items that are like those the user has already liked.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Requires </a:t>
            </a:r>
            <a:r>
              <a:rPr lang="en-GB" b="1"/>
              <a:t>user-item interaction data </a:t>
            </a:r>
            <a:r>
              <a:rPr lang="en-GB"/>
              <a:t>(e.g., ratings).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Strength:</a:t>
            </a:r>
            <a:r>
              <a:rPr lang="en-GB"/>
              <a:t> Can discover unexpected preferences.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Limitation: </a:t>
            </a:r>
            <a:r>
              <a:rPr lang="en-GB"/>
              <a:t>Suffers from cold start and sparsity issues.</a:t>
            </a:r>
          </a:p>
        </p:txBody>
      </p:sp>
      <p:pic>
        <p:nvPicPr>
          <p:cNvPr id="8" name="Picture 7" descr="A person and a child looking at a computer">
            <a:extLst>
              <a:ext uri="{FF2B5EF4-FFF2-40B4-BE49-F238E27FC236}">
                <a16:creationId xmlns:a16="http://schemas.microsoft.com/office/drawing/2014/main" id="{6A8E61B6-DF48-4BB1-7CB4-C0BE9F8E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10" y="2755271"/>
            <a:ext cx="5142865" cy="34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7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FC25E-BDD0-FF22-95E0-CEEB26EE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FA4E-7C7C-EBFC-8201-3EBD88AB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1766"/>
            <a:ext cx="4630093" cy="829295"/>
          </a:xfrm>
        </p:spPr>
        <p:txBody>
          <a:bodyPr anchor="ctr">
            <a:normAutofit/>
          </a:bodyPr>
          <a:lstStyle/>
          <a:p>
            <a:r>
              <a:rPr lang="en-US"/>
              <a:t>Content-Based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1CBD2-7B70-8F29-0430-48A4AE90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4361"/>
            <a:ext cx="5508279" cy="3429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/>
              <a:t>Recommends items based on the </a:t>
            </a:r>
            <a:r>
              <a:rPr lang="en-GB" b="1"/>
              <a:t>features of the items</a:t>
            </a:r>
            <a:r>
              <a:rPr lang="en-GB"/>
              <a:t> and the </a:t>
            </a:r>
            <a:r>
              <a:rPr lang="en-GB" b="1"/>
              <a:t>user’s history</a:t>
            </a:r>
            <a:r>
              <a:rPr lang="en-GB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Uses </a:t>
            </a:r>
            <a:r>
              <a:rPr lang="en-GB" b="1"/>
              <a:t>metadata</a:t>
            </a:r>
            <a:r>
              <a:rPr lang="en-GB"/>
              <a:t> such as genre, actors, director, and other attributes.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Builds a profile of the </a:t>
            </a:r>
            <a:r>
              <a:rPr lang="en-GB" b="1"/>
              <a:t>user’s preferences </a:t>
            </a:r>
            <a:r>
              <a:rPr lang="en-GB"/>
              <a:t>and matches it with similar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Strength:</a:t>
            </a:r>
            <a:r>
              <a:rPr lang="en-GB"/>
              <a:t> Effective for new users with little interaction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Limitation</a:t>
            </a:r>
            <a:r>
              <a:rPr lang="en-GB"/>
              <a:t>: Can lead to a lack of diversity (“more of the same” problem).</a:t>
            </a:r>
          </a:p>
        </p:txBody>
      </p:sp>
      <p:pic>
        <p:nvPicPr>
          <p:cNvPr id="11" name="Picture 10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EE6932FB-6797-E340-59E5-3B16C24D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843" y="2474361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2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ED9A-D96D-7B8D-DF64-86EBF9663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A81B-9DF8-5737-3D7D-E993AAA8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287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Hybrid Recommender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A14F1E-001C-630F-2010-5990F051A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669982"/>
              </p:ext>
            </p:extLst>
          </p:nvPr>
        </p:nvGraphicFramePr>
        <p:xfrm>
          <a:off x="838200" y="2474361"/>
          <a:ext cx="10515600" cy="379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71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E3FB7CBFC7CA459C061F3AE4F8BFB1" ma:contentTypeVersion="10" ma:contentTypeDescription="Create a new document." ma:contentTypeScope="" ma:versionID="4a420400e4b89f387ab679a48130d123">
  <xsd:schema xmlns:xsd="http://www.w3.org/2001/XMLSchema" xmlns:xs="http://www.w3.org/2001/XMLSchema" xmlns:p="http://schemas.microsoft.com/office/2006/metadata/properties" xmlns:ns3="dfb0f160-33e2-4e6f-b7ce-69c7ea4ea8ee" targetNamespace="http://schemas.microsoft.com/office/2006/metadata/properties" ma:root="true" ma:fieldsID="96daa7376f61754faea0ee791d96e09e" ns3:_="">
    <xsd:import namespace="dfb0f160-33e2-4e6f-b7ce-69c7ea4ea8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b0f160-33e2-4e6f-b7ce-69c7ea4ea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fb0f160-33e2-4e6f-b7ce-69c7ea4ea8e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1F9428-64F6-4110-893E-CC98E200B996}">
  <ds:schemaRefs>
    <ds:schemaRef ds:uri="dfb0f160-33e2-4e6f-b7ce-69c7ea4ea8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2AA87F-7EA7-4827-8157-E57E09605EAF}">
  <ds:schemaRefs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dfb0f160-33e2-4e6f-b7ce-69c7ea4ea8e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84785FB-4F2C-4A25-89B5-B4330FD37D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1054</Words>
  <Application>Microsoft Office PowerPoint</Application>
  <PresentationFormat>Widescreen</PresentationFormat>
  <Paragraphs>139</Paragraphs>
  <Slides>21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Bahnschrift SemiBold Condensed</vt:lpstr>
      <vt:lpstr>Bahnschrift SemiCondensed</vt:lpstr>
      <vt:lpstr>1_Office Theme</vt:lpstr>
      <vt:lpstr>Movie Recommender system</vt:lpstr>
      <vt:lpstr>PowerPoint Presentation</vt:lpstr>
      <vt:lpstr>Table of Contents</vt:lpstr>
      <vt:lpstr>Problem</vt:lpstr>
      <vt:lpstr>What Are Recommender Systems?</vt:lpstr>
      <vt:lpstr>Why Personalized Recommendations Matter</vt:lpstr>
      <vt:lpstr>Collaborative Filtering</vt:lpstr>
      <vt:lpstr>Content-Based Filtering</vt:lpstr>
      <vt:lpstr>Hybrid Recommender Systems</vt:lpstr>
      <vt:lpstr>Movielens – 1m Dataset (Kaggle)</vt:lpstr>
      <vt:lpstr>Data Cleaning and Preprocessing</vt:lpstr>
      <vt:lpstr>Paper-Neural Collaborative Filtering – He et al. (2017)</vt:lpstr>
      <vt:lpstr>GMF Model (Generalized Matrix Factorization)</vt:lpstr>
      <vt:lpstr>MLP Model (Multi-Layer Perceptron)</vt:lpstr>
      <vt:lpstr>NeuMF Model (Neural Matrix Factorization)</vt:lpstr>
      <vt:lpstr>NeuMF Model (Neural Matrix Factorization)</vt:lpstr>
      <vt:lpstr>Model Design &amp; Justification</vt:lpstr>
      <vt:lpstr>Performance Analysis</vt:lpstr>
      <vt:lpstr>Visualizing Results</vt:lpstr>
      <vt:lpstr>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Amr Ahmed Hesham Attia Ahmed Edris;Mourad Emad Elsaid Elshorbagy;Youssef Haytham Talaat Abdo Rahmo</dc:creator>
  <cp:lastModifiedBy>Mourad Emad Elsaid Elshorbagy</cp:lastModifiedBy>
  <cp:revision>1</cp:revision>
  <dcterms:created xsi:type="dcterms:W3CDTF">2025-05-22T12:12:14Z</dcterms:created>
  <dcterms:modified xsi:type="dcterms:W3CDTF">2025-05-25T16:26:30Z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0x0101007EE3FB7CBFC7CA459C061F3AE4F8BFB1</vt:lpwstr>
  </property>
</Properties>
</file>